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44" r:id="rId1"/>
  </p:sldMasterIdLst>
  <p:notesMasterIdLst>
    <p:notesMasterId r:id="rId37"/>
  </p:notesMasterIdLst>
  <p:handoutMasterIdLst>
    <p:handoutMasterId r:id="rId38"/>
  </p:handoutMasterIdLst>
  <p:sldIdLst>
    <p:sldId id="312" r:id="rId2"/>
    <p:sldId id="324" r:id="rId3"/>
    <p:sldId id="333" r:id="rId4"/>
    <p:sldId id="330" r:id="rId5"/>
    <p:sldId id="322" r:id="rId6"/>
    <p:sldId id="309" r:id="rId7"/>
    <p:sldId id="310" r:id="rId8"/>
    <p:sldId id="264" r:id="rId9"/>
    <p:sldId id="323" r:id="rId10"/>
    <p:sldId id="304" r:id="rId11"/>
    <p:sldId id="305" r:id="rId12"/>
    <p:sldId id="306" r:id="rId13"/>
    <p:sldId id="307" r:id="rId14"/>
    <p:sldId id="313" r:id="rId15"/>
    <p:sldId id="288" r:id="rId16"/>
    <p:sldId id="297" r:id="rId17"/>
    <p:sldId id="327" r:id="rId18"/>
    <p:sldId id="296" r:id="rId19"/>
    <p:sldId id="293" r:id="rId20"/>
    <p:sldId id="294" r:id="rId21"/>
    <p:sldId id="295" r:id="rId22"/>
    <p:sldId id="292" r:id="rId23"/>
    <p:sldId id="325" r:id="rId24"/>
    <p:sldId id="317" r:id="rId25"/>
    <p:sldId id="286" r:id="rId26"/>
    <p:sldId id="274" r:id="rId27"/>
    <p:sldId id="275" r:id="rId28"/>
    <p:sldId id="277" r:id="rId29"/>
    <p:sldId id="278" r:id="rId30"/>
    <p:sldId id="279" r:id="rId31"/>
    <p:sldId id="318" r:id="rId32"/>
    <p:sldId id="328" r:id="rId33"/>
    <p:sldId id="329" r:id="rId34"/>
    <p:sldId id="331" r:id="rId35"/>
    <p:sldId id="33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5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F9120A-BFFC-43DF-A6A1-3C2EB34CBE3D}" v="45" dt="2020-01-16T00:31:42.3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849" autoAdjust="0"/>
  </p:normalViewPr>
  <p:slideViewPr>
    <p:cSldViewPr>
      <p:cViewPr varScale="1">
        <p:scale>
          <a:sx n="71" d="100"/>
          <a:sy n="71" d="100"/>
        </p:scale>
        <p:origin x="672" y="36"/>
      </p:cViewPr>
      <p:guideLst>
        <p:guide orient="horz" pos="2160"/>
        <p:guide pos="384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t Redd" userId="be8ed540b98adac0" providerId="LiveId" clId="{D6F9120A-BFFC-43DF-A6A1-3C2EB34CBE3D}"/>
    <pc:docChg chg="undo custSel mod addSld delSld modSld sldOrd">
      <pc:chgData name="Brandt Redd" userId="be8ed540b98adac0" providerId="LiveId" clId="{D6F9120A-BFFC-43DF-A6A1-3C2EB34CBE3D}" dt="2020-01-16T00:31:42.378" v="4061"/>
      <pc:docMkLst>
        <pc:docMk/>
      </pc:docMkLst>
      <pc:sldChg chg="modSp">
        <pc:chgData name="Brandt Redd" userId="be8ed540b98adac0" providerId="LiveId" clId="{D6F9120A-BFFC-43DF-A6A1-3C2EB34CBE3D}" dt="2020-01-15T18:46:46.309" v="217" actId="5793"/>
        <pc:sldMkLst>
          <pc:docMk/>
          <pc:sldMk cId="0" sldId="279"/>
        </pc:sldMkLst>
        <pc:spChg chg="mod">
          <ac:chgData name="Brandt Redd" userId="be8ed540b98adac0" providerId="LiveId" clId="{D6F9120A-BFFC-43DF-A6A1-3C2EB34CBE3D}" dt="2020-01-15T18:46:46.309" v="217" actId="5793"/>
          <ac:spMkLst>
            <pc:docMk/>
            <pc:sldMk cId="0" sldId="279"/>
            <ac:spMk id="4" creationId="{00000000-0000-0000-0000-000000000000}"/>
          </ac:spMkLst>
        </pc:spChg>
      </pc:sldChg>
      <pc:sldChg chg="delSp modSp">
        <pc:chgData name="Brandt Redd" userId="be8ed540b98adac0" providerId="LiveId" clId="{D6F9120A-BFFC-43DF-A6A1-3C2EB34CBE3D}" dt="2020-01-15T18:36:56.358" v="128" actId="478"/>
        <pc:sldMkLst>
          <pc:docMk/>
          <pc:sldMk cId="3079895728" sldId="297"/>
        </pc:sldMkLst>
        <pc:spChg chg="del mod">
          <ac:chgData name="Brandt Redd" userId="be8ed540b98adac0" providerId="LiveId" clId="{D6F9120A-BFFC-43DF-A6A1-3C2EB34CBE3D}" dt="2020-01-15T18:36:56.358" v="128" actId="478"/>
          <ac:spMkLst>
            <pc:docMk/>
            <pc:sldMk cId="3079895728" sldId="297"/>
            <ac:spMk id="3" creationId="{1DBC70B4-B461-464B-89AD-A64130685E85}"/>
          </ac:spMkLst>
        </pc:spChg>
      </pc:sldChg>
      <pc:sldChg chg="ord">
        <pc:chgData name="Brandt Redd" userId="be8ed540b98adac0" providerId="LiveId" clId="{D6F9120A-BFFC-43DF-A6A1-3C2EB34CBE3D}" dt="2020-01-15T19:00:07.334" v="447"/>
        <pc:sldMkLst>
          <pc:docMk/>
          <pc:sldMk cId="3265126340" sldId="312"/>
        </pc:sldMkLst>
      </pc:sldChg>
      <pc:sldChg chg="addSp delSp modSp delAnim modNotesTx">
        <pc:chgData name="Brandt Redd" userId="be8ed540b98adac0" providerId="LiveId" clId="{D6F9120A-BFFC-43DF-A6A1-3C2EB34CBE3D}" dt="2020-01-15T18:47:22.484" v="218" actId="20577"/>
        <pc:sldMkLst>
          <pc:docMk/>
          <pc:sldMk cId="3046434125" sldId="313"/>
        </pc:sldMkLst>
        <pc:spChg chg="del">
          <ac:chgData name="Brandt Redd" userId="be8ed540b98adac0" providerId="LiveId" clId="{D6F9120A-BFFC-43DF-A6A1-3C2EB34CBE3D}" dt="2020-01-15T18:32:45.640" v="82" actId="478"/>
          <ac:spMkLst>
            <pc:docMk/>
            <pc:sldMk cId="3046434125" sldId="313"/>
            <ac:spMk id="3" creationId="{00000000-0000-0000-0000-000000000000}"/>
          </ac:spMkLst>
        </pc:spChg>
        <pc:spChg chg="add del mod">
          <ac:chgData name="Brandt Redd" userId="be8ed540b98adac0" providerId="LiveId" clId="{D6F9120A-BFFC-43DF-A6A1-3C2EB34CBE3D}" dt="2020-01-15T18:32:49.571" v="83" actId="478"/>
          <ac:spMkLst>
            <pc:docMk/>
            <pc:sldMk cId="3046434125" sldId="313"/>
            <ac:spMk id="6" creationId="{1316A038-F313-4B1A-93B1-88E6114D5ABC}"/>
          </ac:spMkLst>
        </pc:spChg>
        <pc:picChg chg="add mod">
          <ac:chgData name="Brandt Redd" userId="be8ed540b98adac0" providerId="LiveId" clId="{D6F9120A-BFFC-43DF-A6A1-3C2EB34CBE3D}" dt="2020-01-15T18:33:01.942" v="88" actId="1076"/>
          <ac:picMkLst>
            <pc:docMk/>
            <pc:sldMk cId="3046434125" sldId="313"/>
            <ac:picMk id="9" creationId="{1E4E3195-FA41-4EDD-8696-976995433C5D}"/>
          </ac:picMkLst>
        </pc:picChg>
        <pc:picChg chg="add mod">
          <ac:chgData name="Brandt Redd" userId="be8ed540b98adac0" providerId="LiveId" clId="{D6F9120A-BFFC-43DF-A6A1-3C2EB34CBE3D}" dt="2020-01-15T18:33:16.531" v="92" actId="1076"/>
          <ac:picMkLst>
            <pc:docMk/>
            <pc:sldMk cId="3046434125" sldId="313"/>
            <ac:picMk id="10" creationId="{6CB284ED-B4D0-4544-B577-9761B2919E2A}"/>
          </ac:picMkLst>
        </pc:picChg>
        <pc:picChg chg="del">
          <ac:chgData name="Brandt Redd" userId="be8ed540b98adac0" providerId="LiveId" clId="{D6F9120A-BFFC-43DF-A6A1-3C2EB34CBE3D}" dt="2020-01-15T18:32:53.967" v="85" actId="478"/>
          <ac:picMkLst>
            <pc:docMk/>
            <pc:sldMk cId="3046434125" sldId="313"/>
            <ac:picMk id="1026" creationId="{00000000-0000-0000-0000-000000000000}"/>
          </ac:picMkLst>
        </pc:picChg>
        <pc:picChg chg="del">
          <ac:chgData name="Brandt Redd" userId="be8ed540b98adac0" providerId="LiveId" clId="{D6F9120A-BFFC-43DF-A6A1-3C2EB34CBE3D}" dt="2020-01-15T18:32:51.539" v="84" actId="478"/>
          <ac:picMkLst>
            <pc:docMk/>
            <pc:sldMk cId="3046434125" sldId="313"/>
            <ac:picMk id="4098" creationId="{00000000-0000-0000-0000-000000000000}"/>
          </ac:picMkLst>
        </pc:picChg>
      </pc:sldChg>
      <pc:sldChg chg="del">
        <pc:chgData name="Brandt Redd" userId="be8ed540b98adac0" providerId="LiveId" clId="{D6F9120A-BFFC-43DF-A6A1-3C2EB34CBE3D}" dt="2020-01-15T07:11:30.578" v="11" actId="47"/>
        <pc:sldMkLst>
          <pc:docMk/>
          <pc:sldMk cId="1092103451" sldId="316"/>
        </pc:sldMkLst>
      </pc:sldChg>
      <pc:sldChg chg="modSp">
        <pc:chgData name="Brandt Redd" userId="be8ed540b98adac0" providerId="LiveId" clId="{D6F9120A-BFFC-43DF-A6A1-3C2EB34CBE3D}" dt="2020-01-15T23:49:11.834" v="4060" actId="14734"/>
        <pc:sldMkLst>
          <pc:docMk/>
          <pc:sldMk cId="338115949" sldId="317"/>
        </pc:sldMkLst>
        <pc:graphicFrameChg chg="modGraphic">
          <ac:chgData name="Brandt Redd" userId="be8ed540b98adac0" providerId="LiveId" clId="{D6F9120A-BFFC-43DF-A6A1-3C2EB34CBE3D}" dt="2020-01-15T23:49:11.834" v="4060" actId="14734"/>
          <ac:graphicFrameMkLst>
            <pc:docMk/>
            <pc:sldMk cId="338115949" sldId="317"/>
            <ac:graphicFrameMk id="15" creationId="{9DC1ACEC-9644-4B81-A0F1-5BD4C604EED1}"/>
          </ac:graphicFrameMkLst>
        </pc:graphicFrameChg>
      </pc:sldChg>
      <pc:sldChg chg="ord">
        <pc:chgData name="Brandt Redd" userId="be8ed540b98adac0" providerId="LiveId" clId="{D6F9120A-BFFC-43DF-A6A1-3C2EB34CBE3D}" dt="2020-01-15T06:34:19.198" v="1"/>
        <pc:sldMkLst>
          <pc:docMk/>
          <pc:sldMk cId="3549796763" sldId="324"/>
        </pc:sldMkLst>
      </pc:sldChg>
      <pc:sldChg chg="ord">
        <pc:chgData name="Brandt Redd" userId="be8ed540b98adac0" providerId="LiveId" clId="{D6F9120A-BFFC-43DF-A6A1-3C2EB34CBE3D}" dt="2020-01-15T07:00:03.482" v="10"/>
        <pc:sldMkLst>
          <pc:docMk/>
          <pc:sldMk cId="512352723" sldId="325"/>
        </pc:sldMkLst>
      </pc:sldChg>
      <pc:sldChg chg="addSp delSp modSp add del mod setBg delDesignElem modNotesTx">
        <pc:chgData name="Brandt Redd" userId="be8ed540b98adac0" providerId="LiveId" clId="{D6F9120A-BFFC-43DF-A6A1-3C2EB34CBE3D}" dt="2020-01-15T18:38:25.020" v="129" actId="47"/>
        <pc:sldMkLst>
          <pc:docMk/>
          <pc:sldMk cId="3139354843" sldId="326"/>
        </pc:sldMkLst>
        <pc:spChg chg="del mod ord">
          <ac:chgData name="Brandt Redd" userId="be8ed540b98adac0" providerId="LiveId" clId="{D6F9120A-BFFC-43DF-A6A1-3C2EB34CBE3D}" dt="2020-01-15T16:17:05.099" v="43" actId="478"/>
          <ac:spMkLst>
            <pc:docMk/>
            <pc:sldMk cId="3139354843" sldId="326"/>
            <ac:spMk id="2" creationId="{A2EB4445-ED12-40AF-8F10-58C6B2EF96C9}"/>
          </ac:spMkLst>
        </pc:spChg>
        <pc:spChg chg="del">
          <ac:chgData name="Brandt Redd" userId="be8ed540b98adac0" providerId="LiveId" clId="{D6F9120A-BFFC-43DF-A6A1-3C2EB34CBE3D}" dt="2020-01-15T16:15:39.912" v="37"/>
          <ac:spMkLst>
            <pc:docMk/>
            <pc:sldMk cId="3139354843" sldId="326"/>
            <ac:spMk id="3" creationId="{780E9854-6A77-4B88-8DBF-CB8346BE8389}"/>
          </ac:spMkLst>
        </pc:spChg>
        <pc:spChg chg="mod">
          <ac:chgData name="Brandt Redd" userId="be8ed540b98adac0" providerId="LiveId" clId="{D6F9120A-BFFC-43DF-A6A1-3C2EB34CBE3D}" dt="2020-01-15T16:15:50.493" v="39" actId="26606"/>
          <ac:spMkLst>
            <pc:docMk/>
            <pc:sldMk cId="3139354843" sldId="326"/>
            <ac:spMk id="4" creationId="{CF02E445-1EBE-40B0-96E1-5A3B0EDE3C57}"/>
          </ac:spMkLst>
        </pc:spChg>
        <pc:spChg chg="add del mod">
          <ac:chgData name="Brandt Redd" userId="be8ed540b98adac0" providerId="LiveId" clId="{D6F9120A-BFFC-43DF-A6A1-3C2EB34CBE3D}" dt="2020-01-15T16:17:28.209" v="48" actId="478"/>
          <ac:spMkLst>
            <pc:docMk/>
            <pc:sldMk cId="3139354843" sldId="326"/>
            <ac:spMk id="8" creationId="{634A400E-DCE5-43EC-95F6-050FA39F5123}"/>
          </ac:spMkLst>
        </pc:spChg>
        <pc:spChg chg="add del">
          <ac:chgData name="Brandt Redd" userId="be8ed540b98adac0" providerId="LiveId" clId="{D6F9120A-BFFC-43DF-A6A1-3C2EB34CBE3D}" dt="2020-01-15T16:17:24.848" v="47"/>
          <ac:spMkLst>
            <pc:docMk/>
            <pc:sldMk cId="3139354843" sldId="326"/>
            <ac:spMk id="10" creationId="{25C8D2C1-DA83-420D-9635-D52CE066B5DA}"/>
          </ac:spMkLst>
        </pc:spChg>
        <pc:spChg chg="add mod">
          <ac:chgData name="Brandt Redd" userId="be8ed540b98adac0" providerId="LiveId" clId="{D6F9120A-BFFC-43DF-A6A1-3C2EB34CBE3D}" dt="2020-01-15T18:32:39.049" v="81" actId="21"/>
          <ac:spMkLst>
            <pc:docMk/>
            <pc:sldMk cId="3139354843" sldId="326"/>
            <ac:spMk id="11" creationId="{E7670EB4-7838-4F21-9233-7F97E14B8976}"/>
          </ac:spMkLst>
        </pc:spChg>
        <pc:spChg chg="add del">
          <ac:chgData name="Brandt Redd" userId="be8ed540b98adac0" providerId="LiveId" clId="{D6F9120A-BFFC-43DF-A6A1-3C2EB34CBE3D}" dt="2020-01-15T16:17:24.848" v="47"/>
          <ac:spMkLst>
            <pc:docMk/>
            <pc:sldMk cId="3139354843" sldId="326"/>
            <ac:spMk id="12" creationId="{434F74C9-6A0B-409E-AD1C-45B58BE91BB8}"/>
          </ac:spMkLst>
        </pc:spChg>
        <pc:spChg chg="add del">
          <ac:chgData name="Brandt Redd" userId="be8ed540b98adac0" providerId="LiveId" clId="{D6F9120A-BFFC-43DF-A6A1-3C2EB34CBE3D}" dt="2020-01-15T16:17:24.848" v="47"/>
          <ac:spMkLst>
            <pc:docMk/>
            <pc:sldMk cId="3139354843" sldId="326"/>
            <ac:spMk id="16" creationId="{B76D919A-FC3E-4B4E-BAF0-ED6CFB8DC4AE}"/>
          </ac:spMkLst>
        </pc:spChg>
        <pc:spChg chg="add del">
          <ac:chgData name="Brandt Redd" userId="be8ed540b98adac0" providerId="LiveId" clId="{D6F9120A-BFFC-43DF-A6A1-3C2EB34CBE3D}" dt="2020-01-15T16:17:24.848" v="47"/>
          <ac:spMkLst>
            <pc:docMk/>
            <pc:sldMk cId="3139354843" sldId="326"/>
            <ac:spMk id="18" creationId="{8F66ACBD-1C82-4782-AA7C-05504DD7DE77}"/>
          </ac:spMkLst>
        </pc:spChg>
        <pc:picChg chg="add del mod">
          <ac:chgData name="Brandt Redd" userId="be8ed540b98adac0" providerId="LiveId" clId="{D6F9120A-BFFC-43DF-A6A1-3C2EB34CBE3D}" dt="2020-01-15T18:32:39.049" v="81" actId="21"/>
          <ac:picMkLst>
            <pc:docMk/>
            <pc:sldMk cId="3139354843" sldId="326"/>
            <ac:picMk id="5" creationId="{08EB4375-BCF0-4D9C-A8DA-25CB72A25A58}"/>
          </ac:picMkLst>
        </pc:picChg>
        <pc:picChg chg="add mod">
          <ac:chgData name="Brandt Redd" userId="be8ed540b98adac0" providerId="LiveId" clId="{D6F9120A-BFFC-43DF-A6A1-3C2EB34CBE3D}" dt="2020-01-15T16:17:10.162" v="44" actId="1076"/>
          <ac:picMkLst>
            <pc:docMk/>
            <pc:sldMk cId="3139354843" sldId="326"/>
            <ac:picMk id="6" creationId="{66A9A58A-ABDB-42E0-9531-FBEE21C0DCE6}"/>
          </ac:picMkLst>
        </pc:picChg>
        <pc:cxnChg chg="add del">
          <ac:chgData name="Brandt Redd" userId="be8ed540b98adac0" providerId="LiveId" clId="{D6F9120A-BFFC-43DF-A6A1-3C2EB34CBE3D}" dt="2020-01-15T16:17:24.848" v="47"/>
          <ac:cxnSpMkLst>
            <pc:docMk/>
            <pc:sldMk cId="3139354843" sldId="326"/>
            <ac:cxnSpMk id="14" creationId="{F5486A9D-1265-4B57-91E6-68E666B978BC}"/>
          </ac:cxnSpMkLst>
        </pc:cxnChg>
      </pc:sldChg>
      <pc:sldChg chg="del">
        <pc:chgData name="Brandt Redd" userId="be8ed540b98adac0" providerId="LiveId" clId="{D6F9120A-BFFC-43DF-A6A1-3C2EB34CBE3D}" dt="2020-01-15T06:52:22.936" v="2" actId="47"/>
        <pc:sldMkLst>
          <pc:docMk/>
          <pc:sldMk cId="4142525022" sldId="326"/>
        </pc:sldMkLst>
      </pc:sldChg>
      <pc:sldChg chg="addSp delSp modSp add mod setBg">
        <pc:chgData name="Brandt Redd" userId="be8ed540b98adac0" providerId="LiveId" clId="{D6F9120A-BFFC-43DF-A6A1-3C2EB34CBE3D}" dt="2020-01-15T18:36:45.257" v="127" actId="20577"/>
        <pc:sldMkLst>
          <pc:docMk/>
          <pc:sldMk cId="964447698" sldId="327"/>
        </pc:sldMkLst>
        <pc:spChg chg="del">
          <ac:chgData name="Brandt Redd" userId="be8ed540b98adac0" providerId="LiveId" clId="{D6F9120A-BFFC-43DF-A6A1-3C2EB34CBE3D}" dt="2020-01-15T18:35:47.721" v="94"/>
          <ac:spMkLst>
            <pc:docMk/>
            <pc:sldMk cId="964447698" sldId="327"/>
            <ac:spMk id="2" creationId="{FD96D9D0-1666-4EA5-8E42-00FA51A8911D}"/>
          </ac:spMkLst>
        </pc:spChg>
        <pc:spChg chg="del">
          <ac:chgData name="Brandt Redd" userId="be8ed540b98adac0" providerId="LiveId" clId="{D6F9120A-BFFC-43DF-A6A1-3C2EB34CBE3D}" dt="2020-01-15T18:35:47.721" v="94"/>
          <ac:spMkLst>
            <pc:docMk/>
            <pc:sldMk cId="964447698" sldId="327"/>
            <ac:spMk id="3" creationId="{E8D92083-22C3-4D86-932B-5179F8B729E0}"/>
          </ac:spMkLst>
        </pc:spChg>
        <pc:spChg chg="mod ord">
          <ac:chgData name="Brandt Redd" userId="be8ed540b98adac0" providerId="LiveId" clId="{D6F9120A-BFFC-43DF-A6A1-3C2EB34CBE3D}" dt="2020-01-15T18:35:51.426" v="96" actId="26606"/>
          <ac:spMkLst>
            <pc:docMk/>
            <pc:sldMk cId="964447698" sldId="327"/>
            <ac:spMk id="4" creationId="{EBA8AADF-98ED-475E-B083-8A8B25CFB8E8}"/>
          </ac:spMkLst>
        </pc:spChg>
        <pc:spChg chg="add mod">
          <ac:chgData name="Brandt Redd" userId="be8ed540b98adac0" providerId="LiveId" clId="{D6F9120A-BFFC-43DF-A6A1-3C2EB34CBE3D}" dt="2020-01-15T18:36:45.257" v="127" actId="20577"/>
          <ac:spMkLst>
            <pc:docMk/>
            <pc:sldMk cId="964447698" sldId="327"/>
            <ac:spMk id="6" creationId="{FE946CA4-F911-456A-B83A-BEE35118DA6E}"/>
          </ac:spMkLst>
        </pc:spChg>
        <pc:spChg chg="add">
          <ac:chgData name="Brandt Redd" userId="be8ed540b98adac0" providerId="LiveId" clId="{D6F9120A-BFFC-43DF-A6A1-3C2EB34CBE3D}" dt="2020-01-15T18:35:51.426" v="96" actId="26606"/>
          <ac:spMkLst>
            <pc:docMk/>
            <pc:sldMk cId="964447698" sldId="327"/>
            <ac:spMk id="10" creationId="{41497DE5-0939-4D1D-9350-0C5E1B209C68}"/>
          </ac:spMkLst>
        </pc:spChg>
        <pc:spChg chg="add">
          <ac:chgData name="Brandt Redd" userId="be8ed540b98adac0" providerId="LiveId" clId="{D6F9120A-BFFC-43DF-A6A1-3C2EB34CBE3D}" dt="2020-01-15T18:35:51.426" v="96" actId="26606"/>
          <ac:spMkLst>
            <pc:docMk/>
            <pc:sldMk cId="964447698" sldId="327"/>
            <ac:spMk id="12" creationId="{5CCC70ED-6C63-4537-B7EB-51990D6C0A6F}"/>
          </ac:spMkLst>
        </pc:spChg>
        <pc:spChg chg="add">
          <ac:chgData name="Brandt Redd" userId="be8ed540b98adac0" providerId="LiveId" clId="{D6F9120A-BFFC-43DF-A6A1-3C2EB34CBE3D}" dt="2020-01-15T18:35:51.426" v="96" actId="26606"/>
          <ac:spMkLst>
            <pc:docMk/>
            <pc:sldMk cId="964447698" sldId="327"/>
            <ac:spMk id="14" creationId="{B76E24C1-2968-40DC-A36E-F6B85F0F0752}"/>
          </ac:spMkLst>
        </pc:spChg>
        <pc:picChg chg="add mod">
          <ac:chgData name="Brandt Redd" userId="be8ed540b98adac0" providerId="LiveId" clId="{D6F9120A-BFFC-43DF-A6A1-3C2EB34CBE3D}" dt="2020-01-15T18:36:29.926" v="97" actId="1076"/>
          <ac:picMkLst>
            <pc:docMk/>
            <pc:sldMk cId="964447698" sldId="327"/>
            <ac:picMk id="5" creationId="{4A5DECEF-9CB9-4685-88EF-2E0B2F0BA7B3}"/>
          </ac:picMkLst>
        </pc:picChg>
      </pc:sldChg>
      <pc:sldChg chg="addSp delSp modSp add">
        <pc:chgData name="Brandt Redd" userId="be8ed540b98adac0" providerId="LiveId" clId="{D6F9120A-BFFC-43DF-A6A1-3C2EB34CBE3D}" dt="2020-01-16T00:31:42.378" v="4061"/>
        <pc:sldMkLst>
          <pc:docMk/>
          <pc:sldMk cId="93189151" sldId="328"/>
        </pc:sldMkLst>
        <pc:spChg chg="mod">
          <ac:chgData name="Brandt Redd" userId="be8ed540b98adac0" providerId="LiveId" clId="{D6F9120A-BFFC-43DF-A6A1-3C2EB34CBE3D}" dt="2020-01-15T18:49:03.716" v="258" actId="404"/>
          <ac:spMkLst>
            <pc:docMk/>
            <pc:sldMk cId="93189151" sldId="328"/>
            <ac:spMk id="2" creationId="{95AF5473-DC84-476A-A560-6B77280EF252}"/>
          </ac:spMkLst>
        </pc:spChg>
        <pc:spChg chg="del">
          <ac:chgData name="Brandt Redd" userId="be8ed540b98adac0" providerId="LiveId" clId="{D6F9120A-BFFC-43DF-A6A1-3C2EB34CBE3D}" dt="2020-01-15T18:48:10.453" v="219"/>
          <ac:spMkLst>
            <pc:docMk/>
            <pc:sldMk cId="93189151" sldId="328"/>
            <ac:spMk id="3" creationId="{07A4ADD8-80C8-4EFC-BBE7-668BDDEC3AE3}"/>
          </ac:spMkLst>
        </pc:spChg>
        <pc:inkChg chg="add">
          <ac:chgData name="Brandt Redd" userId="be8ed540b98adac0" providerId="LiveId" clId="{D6F9120A-BFFC-43DF-A6A1-3C2EB34CBE3D}" dt="2020-01-16T00:31:42.378" v="4061"/>
          <ac:inkMkLst>
            <pc:docMk/>
            <pc:sldMk cId="93189151" sldId="328"/>
            <ac:inkMk id="3" creationId="{CDE21A50-BC21-4C76-AEAA-0EB092905ABB}"/>
          </ac:inkMkLst>
        </pc:inkChg>
      </pc:sldChg>
      <pc:sldChg chg="addSp delSp modSp add">
        <pc:chgData name="Brandt Redd" userId="be8ed540b98adac0" providerId="LiveId" clId="{D6F9120A-BFFC-43DF-A6A1-3C2EB34CBE3D}" dt="2020-01-15T19:18:06.752" v="1475" actId="20577"/>
        <pc:sldMkLst>
          <pc:docMk/>
          <pc:sldMk cId="3434145664" sldId="329"/>
        </pc:sldMkLst>
        <pc:spChg chg="del">
          <ac:chgData name="Brandt Redd" userId="be8ed540b98adac0" providerId="LiveId" clId="{D6F9120A-BFFC-43DF-A6A1-3C2EB34CBE3D}" dt="2020-01-15T18:55:02.596" v="260"/>
          <ac:spMkLst>
            <pc:docMk/>
            <pc:sldMk cId="3434145664" sldId="329"/>
            <ac:spMk id="2" creationId="{06DD3DD1-D783-47D4-8BC2-F34FF8C2D2B9}"/>
          </ac:spMkLst>
        </pc:spChg>
        <pc:spChg chg="add mod">
          <ac:chgData name="Brandt Redd" userId="be8ed540b98adac0" providerId="LiveId" clId="{D6F9120A-BFFC-43DF-A6A1-3C2EB34CBE3D}" dt="2020-01-15T18:55:24.243" v="289" actId="20577"/>
          <ac:spMkLst>
            <pc:docMk/>
            <pc:sldMk cId="3434145664" sldId="329"/>
            <ac:spMk id="4" creationId="{BCF707A8-7641-4FB7-9872-FE60BB0485FC}"/>
          </ac:spMkLst>
        </pc:spChg>
        <pc:spChg chg="add del mod">
          <ac:chgData name="Brandt Redd" userId="be8ed540b98adac0" providerId="LiveId" clId="{D6F9120A-BFFC-43DF-A6A1-3C2EB34CBE3D}" dt="2020-01-15T18:55:43.341" v="290" actId="3680"/>
          <ac:spMkLst>
            <pc:docMk/>
            <pc:sldMk cId="3434145664" sldId="329"/>
            <ac:spMk id="5" creationId="{DD06A277-20F6-400F-A938-07769F94CBC9}"/>
          </ac:spMkLst>
        </pc:spChg>
        <pc:graphicFrameChg chg="add mod ord modGraphic">
          <ac:chgData name="Brandt Redd" userId="be8ed540b98adac0" providerId="LiveId" clId="{D6F9120A-BFFC-43DF-A6A1-3C2EB34CBE3D}" dt="2020-01-15T19:18:06.752" v="1475" actId="20577"/>
          <ac:graphicFrameMkLst>
            <pc:docMk/>
            <pc:sldMk cId="3434145664" sldId="329"/>
            <ac:graphicFrameMk id="6" creationId="{CE3F6682-3E9C-43FC-BE62-B6F5EF881A13}"/>
          </ac:graphicFrameMkLst>
        </pc:graphicFrameChg>
      </pc:sldChg>
      <pc:sldChg chg="addSp modSp add">
        <pc:chgData name="Brandt Redd" userId="be8ed540b98adac0" providerId="LiveId" clId="{D6F9120A-BFFC-43DF-A6A1-3C2EB34CBE3D}" dt="2020-01-15T20:19:13.083" v="3897" actId="20577"/>
        <pc:sldMkLst>
          <pc:docMk/>
          <pc:sldMk cId="628774699" sldId="330"/>
        </pc:sldMkLst>
        <pc:spChg chg="mod">
          <ac:chgData name="Brandt Redd" userId="be8ed540b98adac0" providerId="LiveId" clId="{D6F9120A-BFFC-43DF-A6A1-3C2EB34CBE3D}" dt="2020-01-15T19:19:15.014" v="1480" actId="27636"/>
          <ac:spMkLst>
            <pc:docMk/>
            <pc:sldMk cId="628774699" sldId="330"/>
            <ac:spMk id="2" creationId="{B76FA1BF-4E54-43EB-B36F-EB307498A6C2}"/>
          </ac:spMkLst>
        </pc:spChg>
        <pc:spChg chg="mod">
          <ac:chgData name="Brandt Redd" userId="be8ed540b98adac0" providerId="LiveId" clId="{D6F9120A-BFFC-43DF-A6A1-3C2EB34CBE3D}" dt="2020-01-15T20:19:13.083" v="3897" actId="20577"/>
          <ac:spMkLst>
            <pc:docMk/>
            <pc:sldMk cId="628774699" sldId="330"/>
            <ac:spMk id="3" creationId="{D519EA62-B9A9-4AF7-9FC0-26C315C59557}"/>
          </ac:spMkLst>
        </pc:spChg>
        <pc:spChg chg="add mod ord">
          <ac:chgData name="Brandt Redd" userId="be8ed540b98adac0" providerId="LiveId" clId="{D6F9120A-BFFC-43DF-A6A1-3C2EB34CBE3D}" dt="2020-01-15T19:19:48.258" v="1484" actId="167"/>
          <ac:spMkLst>
            <pc:docMk/>
            <pc:sldMk cId="628774699" sldId="330"/>
            <ac:spMk id="5" creationId="{DDC52120-84BB-4D91-9189-1B5AFC9A8757}"/>
          </ac:spMkLst>
        </pc:spChg>
      </pc:sldChg>
      <pc:sldChg chg="add del">
        <pc:chgData name="Brandt Redd" userId="be8ed540b98adac0" providerId="LiveId" clId="{D6F9120A-BFFC-43DF-A6A1-3C2EB34CBE3D}" dt="2020-01-15T19:16:41.741" v="1394"/>
        <pc:sldMkLst>
          <pc:docMk/>
          <pc:sldMk cId="2814549141" sldId="331"/>
        </pc:sldMkLst>
      </pc:sldChg>
      <pc:sldChg chg="addSp modSp add">
        <pc:chgData name="Brandt Redd" userId="be8ed540b98adac0" providerId="LiveId" clId="{D6F9120A-BFFC-43DF-A6A1-3C2EB34CBE3D}" dt="2020-01-15T20:16:54.978" v="3828" actId="167"/>
        <pc:sldMkLst>
          <pc:docMk/>
          <pc:sldMk cId="3576959243" sldId="331"/>
        </pc:sldMkLst>
        <pc:spChg chg="mod">
          <ac:chgData name="Brandt Redd" userId="be8ed540b98adac0" providerId="LiveId" clId="{D6F9120A-BFFC-43DF-A6A1-3C2EB34CBE3D}" dt="2020-01-15T20:14:30.737" v="3811" actId="27636"/>
          <ac:spMkLst>
            <pc:docMk/>
            <pc:sldMk cId="3576959243" sldId="331"/>
            <ac:spMk id="2" creationId="{C6327404-CC4B-4967-8ED2-BDC0139A7011}"/>
          </ac:spMkLst>
        </pc:spChg>
        <pc:spChg chg="mod">
          <ac:chgData name="Brandt Redd" userId="be8ed540b98adac0" providerId="LiveId" clId="{D6F9120A-BFFC-43DF-A6A1-3C2EB34CBE3D}" dt="2020-01-15T20:16:16.406" v="3823" actId="14100"/>
          <ac:spMkLst>
            <pc:docMk/>
            <pc:sldMk cId="3576959243" sldId="331"/>
            <ac:spMk id="3" creationId="{F0A2D195-2414-430F-B947-0C7AE02FA28A}"/>
          </ac:spMkLst>
        </pc:spChg>
        <pc:spChg chg="add mod">
          <ac:chgData name="Brandt Redd" userId="be8ed540b98adac0" providerId="LiveId" clId="{D6F9120A-BFFC-43DF-A6A1-3C2EB34CBE3D}" dt="2020-01-15T20:16:26.053" v="3824" actId="14100"/>
          <ac:spMkLst>
            <pc:docMk/>
            <pc:sldMk cId="3576959243" sldId="331"/>
            <ac:spMk id="5" creationId="{1A78B0CB-B2BC-4FC8-A5A1-0442AA72DC4E}"/>
          </ac:spMkLst>
        </pc:spChg>
        <pc:spChg chg="add mod ord">
          <ac:chgData name="Brandt Redd" userId="be8ed540b98adac0" providerId="LiveId" clId="{D6F9120A-BFFC-43DF-A6A1-3C2EB34CBE3D}" dt="2020-01-15T20:16:54.978" v="3828" actId="167"/>
          <ac:spMkLst>
            <pc:docMk/>
            <pc:sldMk cId="3576959243" sldId="331"/>
            <ac:spMk id="6" creationId="{29982A22-00A1-4A52-9985-1FB53833A3B0}"/>
          </ac:spMkLst>
        </pc:spChg>
      </pc:sldChg>
      <pc:sldChg chg="delSp modSp add">
        <pc:chgData name="Brandt Redd" userId="be8ed540b98adac0" providerId="LiveId" clId="{D6F9120A-BFFC-43DF-A6A1-3C2EB34CBE3D}" dt="2020-01-15T20:22:17.640" v="4054" actId="20577"/>
        <pc:sldMkLst>
          <pc:docMk/>
          <pc:sldMk cId="3608174176" sldId="332"/>
        </pc:sldMkLst>
        <pc:spChg chg="del mod">
          <ac:chgData name="Brandt Redd" userId="be8ed540b98adac0" providerId="LiveId" clId="{D6F9120A-BFFC-43DF-A6A1-3C2EB34CBE3D}" dt="2020-01-15T20:19:36.102" v="3905" actId="478"/>
          <ac:spMkLst>
            <pc:docMk/>
            <pc:sldMk cId="3608174176" sldId="332"/>
            <ac:spMk id="2" creationId="{75A64D53-5864-4F06-8151-E638DAB6A368}"/>
          </ac:spMkLst>
        </pc:spChg>
        <pc:spChg chg="mod">
          <ac:chgData name="Brandt Redd" userId="be8ed540b98adac0" providerId="LiveId" clId="{D6F9120A-BFFC-43DF-A6A1-3C2EB34CBE3D}" dt="2020-01-15T20:22:17.640" v="4054" actId="20577"/>
          <ac:spMkLst>
            <pc:docMk/>
            <pc:sldMk cId="3608174176" sldId="332"/>
            <ac:spMk id="3" creationId="{A332D19C-4CDF-49F9-9F7D-E8C289566E9D}"/>
          </ac:spMkLst>
        </pc:spChg>
      </pc:sldChg>
      <pc:sldChg chg="addSp delSp modSp add mod setBg">
        <pc:chgData name="Brandt Redd" userId="be8ed540b98adac0" providerId="LiveId" clId="{D6F9120A-BFFC-43DF-A6A1-3C2EB34CBE3D}" dt="2020-01-15T22:55:50.307" v="4059"/>
        <pc:sldMkLst>
          <pc:docMk/>
          <pc:sldMk cId="2093428642" sldId="333"/>
        </pc:sldMkLst>
        <pc:spChg chg="del">
          <ac:chgData name="Brandt Redd" userId="be8ed540b98adac0" providerId="LiveId" clId="{D6F9120A-BFFC-43DF-A6A1-3C2EB34CBE3D}" dt="2020-01-15T22:54:53.879" v="4056"/>
          <ac:spMkLst>
            <pc:docMk/>
            <pc:sldMk cId="2093428642" sldId="333"/>
            <ac:spMk id="2" creationId="{59D4A22F-2B75-4952-991E-B193894619BD}"/>
          </ac:spMkLst>
        </pc:spChg>
        <pc:spChg chg="del">
          <ac:chgData name="Brandt Redd" userId="be8ed540b98adac0" providerId="LiveId" clId="{D6F9120A-BFFC-43DF-A6A1-3C2EB34CBE3D}" dt="2020-01-15T22:54:53.879" v="4056"/>
          <ac:spMkLst>
            <pc:docMk/>
            <pc:sldMk cId="2093428642" sldId="333"/>
            <ac:spMk id="3" creationId="{155A28BC-5F6E-48EC-A4D7-6C74B3F3D834}"/>
          </ac:spMkLst>
        </pc:spChg>
        <pc:spChg chg="mod ord">
          <ac:chgData name="Brandt Redd" userId="be8ed540b98adac0" providerId="LiveId" clId="{D6F9120A-BFFC-43DF-A6A1-3C2EB34CBE3D}" dt="2020-01-15T22:55:01.769" v="4058" actId="26606"/>
          <ac:spMkLst>
            <pc:docMk/>
            <pc:sldMk cId="2093428642" sldId="333"/>
            <ac:spMk id="4" creationId="{AC873B39-DF91-4F08-8412-979DDCF4413D}"/>
          </ac:spMkLst>
        </pc:spChg>
        <pc:spChg chg="add">
          <ac:chgData name="Brandt Redd" userId="be8ed540b98adac0" providerId="LiveId" clId="{D6F9120A-BFFC-43DF-A6A1-3C2EB34CBE3D}" dt="2020-01-15T22:55:01.769" v="4058" actId="26606"/>
          <ac:spMkLst>
            <pc:docMk/>
            <pc:sldMk cId="2093428642" sldId="333"/>
            <ac:spMk id="10" creationId="{41497DE5-0939-4D1D-9350-0C5E1B209C68}"/>
          </ac:spMkLst>
        </pc:spChg>
        <pc:spChg chg="add">
          <ac:chgData name="Brandt Redd" userId="be8ed540b98adac0" providerId="LiveId" clId="{D6F9120A-BFFC-43DF-A6A1-3C2EB34CBE3D}" dt="2020-01-15T22:55:01.769" v="4058" actId="26606"/>
          <ac:spMkLst>
            <pc:docMk/>
            <pc:sldMk cId="2093428642" sldId="333"/>
            <ac:spMk id="12" creationId="{5CCC70ED-6C63-4537-B7EB-51990D6C0A6F}"/>
          </ac:spMkLst>
        </pc:spChg>
        <pc:spChg chg="add">
          <ac:chgData name="Brandt Redd" userId="be8ed540b98adac0" providerId="LiveId" clId="{D6F9120A-BFFC-43DF-A6A1-3C2EB34CBE3D}" dt="2020-01-15T22:55:01.769" v="4058" actId="26606"/>
          <ac:spMkLst>
            <pc:docMk/>
            <pc:sldMk cId="2093428642" sldId="333"/>
            <ac:spMk id="14" creationId="{B76E24C1-2968-40DC-A36E-F6B85F0F0752}"/>
          </ac:spMkLst>
        </pc:spChg>
        <pc:picChg chg="add mod">
          <ac:chgData name="Brandt Redd" userId="be8ed540b98adac0" providerId="LiveId" clId="{D6F9120A-BFFC-43DF-A6A1-3C2EB34CBE3D}" dt="2020-01-15T22:55:50.307" v="4059"/>
          <ac:picMkLst>
            <pc:docMk/>
            <pc:sldMk cId="2093428642" sldId="333"/>
            <ac:picMk id="5" creationId="{A15E5CCB-313A-4CAE-ABC2-185F3341752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04800" y="304800"/>
            <a:ext cx="3368675" cy="503238"/>
          </a:xfrm>
          <a:prstGeom prst="rect">
            <a:avLst/>
          </a:prstGeom>
          <a:noFill/>
        </p:spPr>
        <p:txBody>
          <a:bodyPr vert="horz"/>
          <a:lstStyle>
            <a:lvl1pPr algn="l">
              <a:defRPr sz="1400">
                <a:solidFill>
                  <a:srgbClr val="000000"/>
                </a:solidFill>
                <a:latin typeface="Arial" charset="0"/>
              </a:defRPr>
            </a:lvl1pPr>
          </a:lstStyle>
          <a:p>
            <a:pPr>
              <a:tabLst/>
            </a:pPr>
            <a:endParaRPr lang="en-US"/>
          </a:p>
        </p:txBody>
      </p:sp>
      <p:sp>
        <p:nvSpPr>
          <p:cNvPr id="3" name="Date Placeholder 2"/>
          <p:cNvSpPr>
            <a:spLocks noGrp="1"/>
          </p:cNvSpPr>
          <p:nvPr>
            <p:ph type="dt" sz="quarter" idx="1"/>
          </p:nvPr>
        </p:nvSpPr>
        <p:spPr>
          <a:xfrm>
            <a:off x="4114800" y="304800"/>
            <a:ext cx="3368675" cy="503238"/>
          </a:xfrm>
          <a:prstGeom prst="rect">
            <a:avLst/>
          </a:prstGeom>
          <a:noFill/>
        </p:spPr>
        <p:txBody>
          <a:bodyPr vert="horz" lIns="91440" tIns="45720" rIns="91440" bIns="45720" rtlCol="0"/>
          <a:lstStyle>
            <a:lvl1pPr algn="r">
              <a:defRPr sz="1400">
                <a:solidFill>
                  <a:srgbClr val="000000"/>
                </a:solidFill>
                <a:latin typeface="Arial" charset="0"/>
              </a:defRPr>
            </a:lvl1pPr>
          </a:lstStyle>
          <a:p>
            <a:pPr algn="r">
              <a:tabLst/>
            </a:pPr>
            <a:endParaRPr/>
          </a:p>
        </p:txBody>
      </p:sp>
      <p:sp>
        <p:nvSpPr>
          <p:cNvPr id="4" name="Footer Placeholder 3"/>
          <p:cNvSpPr>
            <a:spLocks noGrp="1"/>
          </p:cNvSpPr>
          <p:nvPr>
            <p:ph type="ftr" sz="quarter" idx="2"/>
          </p:nvPr>
        </p:nvSpPr>
        <p:spPr>
          <a:xfrm>
            <a:off x="228600" y="9555162"/>
            <a:ext cx="3368675" cy="503238"/>
          </a:xfrm>
          <a:prstGeom prst="rect">
            <a:avLst/>
          </a:prstGeom>
          <a:noFill/>
        </p:spPr>
        <p:txBody>
          <a:bodyPr vert="horz"/>
          <a:lstStyle>
            <a:lvl1pPr algn="l">
              <a:defRPr sz="1400">
                <a:solidFill>
                  <a:srgbClr val="000000"/>
                </a:solidFill>
                <a:latin typeface="Arial" charset="0"/>
              </a:defRPr>
            </a:lvl1pPr>
          </a:lstStyle>
          <a:p>
            <a:pPr>
              <a:tabLst/>
            </a:pPr>
            <a:endParaRPr lang="en-US"/>
          </a:p>
        </p:txBody>
      </p:sp>
      <p:sp>
        <p:nvSpPr>
          <p:cNvPr id="5" name="Slide Number Placeholder 4"/>
          <p:cNvSpPr>
            <a:spLocks noGrp="1"/>
          </p:cNvSpPr>
          <p:nvPr>
            <p:ph type="sldNum" sz="quarter" idx="3"/>
          </p:nvPr>
        </p:nvSpPr>
        <p:spPr>
          <a:xfrm>
            <a:off x="4114800" y="9555162"/>
            <a:ext cx="3368675" cy="503238"/>
          </a:xfrm>
          <a:prstGeom prst="rect">
            <a:avLst/>
          </a:prstGeom>
          <a:noFill/>
        </p:spPr>
        <p:txBody>
          <a:bodyPr vert="horz" lIns="91440" tIns="45720" rIns="91440" bIns="45720" rtlCol="0"/>
          <a:lstStyle>
            <a:lvl1pPr algn="r">
              <a:defRPr sz="1400">
                <a:solidFill>
                  <a:srgbClr val="000000"/>
                </a:solidFill>
                <a:latin typeface="Arial" charset="0"/>
              </a:defRPr>
            </a:lvl1pPr>
          </a:lstStyle>
          <a:p>
            <a:pPr algn="r">
              <a:tabLst/>
            </a:pPr>
            <a:fld id="{763D1470-AB83-4C4C-B3B3-7F0C9DC8E8D6}" type="slidenum">
              <a:rPr lang="en-US" smtClean="0"/>
              <a:pPr algn="r">
                <a:tabLst/>
              </a:pPr>
              <a:t>‹#›</a:t>
            </a:fld>
            <a:endParaRPr lang="en-US"/>
          </a:p>
        </p:txBody>
      </p:sp>
    </p:spTree>
    <p:extLst>
      <p:ext uri="{BB962C8B-B14F-4D97-AF65-F5344CB8AC3E}">
        <p14:creationId xmlns:p14="http://schemas.microsoft.com/office/powerpoint/2010/main" val="211914970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1-15T23:59:08.168"/>
    </inkml:context>
    <inkml:brush xml:id="br0">
      <inkml:brushProperty name="width" value="0.05292" units="cm"/>
      <inkml:brushProperty name="height" value="0.05292" units="cm"/>
      <inkml:brushProperty name="color" value="#FF0000"/>
    </inkml:brush>
  </inkml:definitions>
  <inkml:trace contextRef="#ctx0" brushRef="#br0">10749 7395 852 0,'-17'-22'316'0,"20"7"-248"0,-14-4-16 16,15 13 76-16,-8-4-80 16,4 1 16-16,8-1-40 15,-8 1-4-15,7 6-12 16,-7 3-8-16,-4 0 4 0,4 3 4 15,11 16-4-15,-11 9 16 16,0 16-12-16,3 6 40 16,11 16-24-16,-7 6 32 0,4 13-32 15,10 12 12-15,0 6-20 16,7 4 20-16,-6 6-24 16,2 12 76-16,1 1-52 15,-4 5-4-15,-7-2-20 16,-3 12 16-16,-4 3-16 15,-7-9-4-15,-11 3-4 16,1 6 48-16,-1-9-28 16,-3 0 52-16,-7 0-44 0,7-3 28 15,0 3-32 1,-4-10 28-16,0 0-32 0,1 1 40 16,6-4-36-16,-6-12 28 15,-1-4-28-15,4-18-16 16,10 0-8-16,-3-6 4 15,0-1-4-15,0-9 8 16,11-9-8-16,-11-3-4 16,3-4 4-16,1-3 12 15,6-9-8-15,1 0 40 16,-11 0-24-16,7 0 12 16,0 0-20-16,0 3-8 15,-4-3-4-15,8 0-4 16,-8 0 0-16,11-7-12 15,-10 7 8-15,3 0 12 16,-4 0-4-16,0-6-4 0,-6 5 4 16,6 1 4-1,-3 0-4-15,-7 0 16 0,14-3-12 16,-7 3-20-16,0 0 4 16,4 0 4-16,-1-7 4 15,0 7 16-15,-6 0-8 16,6 0 4-16,1 9-4 15,-4-6-16-15,-4 7 4 16,8-11 48-16,-1 1-24 16,-3-9 52-16,4-7-40 15,-1-9 12-15,-3 3-28 0,3-10 36 16,1-2-28-16,-1-4 20 16,1 3-24-16,-1-5 0 15,4 2-12-15,-3-6 4 16,3 0-8-16,0 0-20 15,7 0 8-15,3 0-24 16,-3-6 20-16,11 2-12 16,3-2 12-16,8-3 0 15,-1-1 4-15,4 1 0 16,6 9 0-16,12-9 16 16,13 2-4-16,11 4-4 15,11-3 4-15,7-3-4 16,3-1 0-16,14 1-20 15,18-1 12-15,0 1-4 16,0-7 4-16,14-3 16 0,11-6-4 16,-14 6-12-16,10-2 4 15,7-5 4-15,0 1 0 16,-10 7-12-16,14 8 8 16,-4-6 20-16,-10 7-8 15,-4 6-40-15,7-3 20 16,0 6 0-16,-21 6 12 15,0-6 0-15,4 3 0 16,-1 3 8-16,-3 4-4 16,-18-7 8-16,4 3-8 15,7-6-12-15,-3 10 4 16,-12-4 4-16,-9-3 0 16,-1-3 0-16,0 9 0 15,-3 1 0-15,-11-1 0 0,-7 1 0 16,-3 5 0-16,-15-5 16 15,-6 5-8-15,2-5-4 16,-6-1 0-16,-3-6 12 16,-5 4-8-16,1-1-4 15,-3-3 0-15,-8-3 4 16,0 9-4-16,-3-9-4 16,-1 10 4-16,-6-10-16 15,0 6 8-15,-4-3 4 16,-4-3 0-16,1 0 16 15,-4 0-8-15,0 0-12 16,0 0 0-16,-7 0 40 16,0 0-24-16,0 0-8 15,0 0-8-15,0 0 20 16,-3 0-8-16,3 0-20 0,0 0 4 16,-4 0 20-1,1-3-4-15,-1-3-4 0,4-4 0 16,-4-8-32-16,4-1 16 15,4-16 12-15,0-2 4 16,3-17-28-16,0-15 12 16,7-18 4-16,0-20 8 15,0-3 0-15,-3-12 0 16,-1-13-12-16,4 0 8 0,-7-6 4 16,-3-13 0-16,3 1 0 15,-4 2 0-15,1-9-12 16,-4-9 8-16,0 9 4 15,0 0 0-15,-4-9 8 16,1-1-4-16,-4 26-4 16,0-16 4-16,-4 7-4 15,1 12 0-15,-4 6-12 16,-4-6 8-16,0 6 4 16,4 6 0-16,-4 1 8 15,1-17-4-15,3 7-12 16,7 7 4-16,0 8 4 15,0-5 0-15,0-4-20 16,3 16 12-16,0 16 4 0,1 3 4 16,3-1 16-16,0 1-8 15,0 0-4-15,0 6 0 16,3 9-16-16,1 4 8 16,3 6-16-16,-3-6 12 15,-1-4 4-15,1 10 4 16,-4 9-20-16,0 10 12 15,0 0 20-15,-4 15-4 16,-3-3-12-16,0 13 0 16,-4 0 20-16,1 3-8 15,-1 6-4-15,-3 0 0 16,0 3-16-16,-4-3 8 16,1 10 28-16,-4 0-12 0,-4-1 4 15,0 4-8-15,0-3-24 16,-3-1 8-16,-3 10 20 15,-8 0-4-15,-4 0-20 16,-10 0 4-16,-10 10 12 16,-4-4 0-16,-7-3-28 15,3 6 12-15,-6 1 4 16,-4 2 8-16,-15 1 0 16,-6 6 0-16,7-10 0 15,-1 7 0-15,-6-1 0 16,-11-2 0-16,0 3-12 15,4 3 8-15,0-4 4 16,-8 4 0-16,-6 0-12 16,3 0 8-16,14 6 4 15,-7 3 0-15,-7 0-20 0,-3 7 12 16,10-7 12 0,7 6 0-16,0 1-4 0,-7-7 4 15,0-3 4-15,4 3-4 16,14-9-4-16,0 6 4 15,-8-6-4-15,-3-3 0 16,8-7 32-16,13 1-16 16,4-1 40-16,0-9-32 15,3 6 20-15,4-12-24 16,-4 6-8-16,4-3-8 16,4-3-16-16,3 2 8 15,3-2 12-15,4 6-4 16,-3-6-12-16,-8 6 4 0,1 0 4 15,-1 6 0-15,4-6 24 16,0 6-12-16,14-2-12 16,0 5-4-16,0 0-4 15,0-2 0-15,11-4-56 16,3 3 36-16,7-3-148 16,8 4 100-16,10-7-540 15,14 0 344-15,10-7-880 16</inkml:trace>
  <inkml:trace contextRef="#ctx0" brushRef="#br0" timeOffset="1103.411">11303 8339 964 0,'-21'-9'360'0,"31"2"-280"0,-20-2-24 0,17 6 40 15,-4-3-64-15,-3 6 24 16,-3-10-36-16,3 10 0 16,3 0-12-16,-6 0-8 0,-1 0 4 0,4 0 12 15,7 0-8-15,-3 10-20 16,-4-10 4-16,14 9-12 15,7-3 8-15,0-3 52 16,11 4-20-16,14-7 24 16,18 0-24-16,3 0 36 15,14-10-32-15,-4 4 56 16,11-3-44-16,18-4 20 16,14-3-36-16,-7-2-8 15,0 2-8-15,10-3 4 16,12 0-4-16,-12 4-4 15,1 2 4-15,10-3-16 16,7 1 8-16,-11 5-4 16,-6 7 0-16,6-3 24 15,1-3-8-15,-4-1-4 16,-14 10 0-16,-8-3 40 16,5 3-24-16,3 0 0 15,-4 3-12-15,-17-3 56 0,-11 10-36 16,-3-4 40-16,-1 3-36 15,1-6-8-15,-1-3-16 16,1 0-8 0,-7 0 4-16,-8 0-4 0,-7 0 0 15,1 0 8-15,-8 0-4 16,1-3 8-16,-1 3-8 16,0-6 8-16,-6 6-8 15,-1 0 60-15,-7 0-36 16,-3 0-4-16,-7 0-12 0,-4 0 8 15,-3 6-12-15,-4-3 16 16,-4-3-16-16,-6 0-4 16,-4 0 0-16,0-3-136 15,-4-3 72-15,-3-3-356 16,-3-20 232-16,-8-5-860 16</inkml:trace>
  <inkml:trace contextRef="#ctx0" brushRef="#br0" timeOffset="1785.612">12245 7279 840 0,'0'-3'312'0,"7"6"-244"0,-7-6-16 0,0 3 92 15,0 0-88-15,7 10 40 16,0-4-56-16,0 6 12 15,0 7-32-15,4 6 28 0,-4 3-32 16,3 16 48-16,1 7-36 16,7 2-4-16,-4 3-16 15,0 7 12-15,-4 6-12 16,5 3 24-16,-1 0-20 16,0-9 12-16,-4-7-12 15,1-12 0-15,-4-9-4 16,0-10-172-16,-7-13 88 0,0-12-412 15,0-12 276 1,-7-16-392 0</inkml:trace>
  <inkml:trace contextRef="#ctx0" brushRef="#br0" timeOffset="2051.328">11956 7696 872 0,'-29'16'324'0,"26"-25"-252"0,-4-4-20 16,3 13 136-16,1-3-112 15,-1-6 32-15,4 2-64 16,4-5-8-16,3-4-24 16,3 7-24-16,5-7 4 0,2 7-12 15,8-10 8-15,3 3 8 0,11 3 4 16,10-12 0-16,4-3 0 15,4 0 0-15,3-13 0 16,0 4-56-16,0 2 32 16,3 1-236-16,-3 5 144 15</inkml:trace>
  <inkml:trace contextRef="#ctx0" brushRef="#br0" timeOffset="2518.992">12746 7706 1080 0,'7'15'400'0,"7"-15"-312"0,7-6-24 15,-7 3 64-15,4 6-84 16,7 3-20-16,3-12-12 15,0 3-12-15,0-3 0 16,4-10 16-16,3-3-8 0,1 0-56 16,2-9 24-16,1-6 4 15,-3-10 8-15,-5 0 12 16,-6-3 0-16,-7 9 24 16,-8 4-12-16,-10-1 92 15,-7 16-56-15,-11 4 108 0,-10 12-84 16,-7 6 24-16,-4 16-56 15,0 15 12 1,1 16-32-16,-1 4-8 0,3 11-8 16,8-2-32-1,7 9 16-15,7-3-12 0,14 3 12 16,7-12-8-16,11-13 8 16,6-9 8-16,8-23 4 15,10-15-80-15,15-19 44 16,10-15-328-16,3-10 200 15,-2-9-344-15,-12-10 288 16,-3 0-304 0</inkml:trace>
  <inkml:trace contextRef="#ctx0" brushRef="#br0" timeOffset="3435.498">13578 7358 1120 0,'4'-19'416'0,"-11"19"-324"0,3 0-24 16,4 0 192-16,-3 3-156 15,-1 10 44-15,-3-1-84 16,4 13-16-16,-4 3-28 15,0 7-12-15,-4 2-4 0,4 7-16 16,0 10 8-16,0-4-16 16,0-3 12-16,3-9-4 15,4-7 4-15,0-9-28 16,7-13 20-16,4-18-12 16,3-4 16-16,4-18 0 15,-1-7 4-15,4-6 8 16,-3 1 0-16,0-1 0 15,-4 6 0-15,0 10 88 16,-3 3-48-16,-1 9 104 0,-3 16-80 16,-3 16-4-16,-1 12-36 15,-3 6-8-15,0 10-8 16,0 3-8-16,0 7 4 16,0-1 4-16,4-9-4 15,-1-10-180-15,8-15 100 16,-1-13-148-16,5-21 128 15,2-20-104-15,8-9 116 16,-4-9-28-16,-3-10 68 16,-1 1 16-16,5 5 16 15,2-6 180-15,-10 20-96 16,4 8 176-16,0 10-140 0,-8 16 88 16,4 9-112-16,4 22-28 15,-7 9-36-15,-4 13-8 16,0 18-4-16,0-2 12 15,0 3-12-15,-4-7 4 16,4-12-4-16,4-9-32 16,0-10 12-16,3-16-48 15,3-15 32-15,1-16 16 16,3-19 8-16,4 4-8 16,-1-17 8-16,1-9 20 15,-4 4-8-15,4 2 32 16,-4 4-24-16,0 19 4 15,-3 9-12-15,-4 12 56 16,0 7-36-16,-3 21-20 0,-1 23-8 16,-3 12-28-1,-3 4 16-15,-1 8-12 0,1-8 12 16,3-17 16-16,4-9 0 16,-1-9-36-16,8-12 16 15,3-23 4-15,7-12 12 16,0-16-12-16,1-19 8 15,-1 0 12-15,-3 1-4 16,-4 8-12-16,-4 1 4 16,1 9 28-16,-4 10-12 0,-3 15 112 15,-1 6-72-15,-3 7 84 16,0 15-76-16,1 10-4 16,-1 12-36-16,0 23 16 15,3 12-24-15,4 6 40 16,7 0-28-16,8-13 12 15,2-11-20-15,5-8-60 16,3-18 20-16,-4-22-216 16,0-9 128-16,-7-19-688 15,-10-10 444-15,-18-3-568 16</inkml:trace>
  <inkml:trace contextRef="#ctx0" brushRef="#br0" timeOffset="4636.674">11024 9484 924 0,'-10'15'340'0,"10"-5"-260"0,-4-4-28 16,4-3 20-16,4 7-52 16,-1-4 8-16,1-3-16 15,6 3 12-15,4-6-16 16,4 0 24-16,7 0-20 0,-4 0 32 15,11 7-28-15,-1-4 40 16,15-3-32-16,-3 6 40 16,10-3-36-16,10 7 12 0,22-10-24 15,14 0 20-15,-8 0-24 16,8 0 24-16,24-10-24 16,8 1 48-16,-8-7-32 15,8-6-16-15,17-3-4 16,0 6 8-16,-7-6-8 15,18-3 4-15,7 3-4 16,-18 0 4-16,7 6-8 16,11-3-4-16,-11-3 4 15,-13 9-4-15,6 4 0 16,0-4 8-16,-7 0-4 0,-14 7 8 16,7 9-8-1,0-3-4-15,-10-4 4 0,-15 7-4 16,-7 0 0-16,-3 0 0 15,0 0 0-15,-7 7 60 16,-8-4-32-16,1-3 32 16,-18 0-32-16,-11 0-8 15,-3 6-12-15,-7-3 12 16,-4-3-12-16,-3 0 4 16,0 0-4-16,-4-9-184 15,1-4 100-15,-5-2-292 16,1-4 208-16,-4-9-488 15</inkml:trace>
  <inkml:trace contextRef="#ctx0" brushRef="#br0" timeOffset="5988.064">12315 8283 956 0,'-3'9'352'0,"-4"1"-272"0,-7 2-24 16,10-3 48-16,1 4-68 16,-1 0-12-16,4 5-16 15,-3 4-20-15,-1 7 8 16,4 5 12-16,0 4-4 0,0-1 16 15,4 13-12-15,-1-2 32 16,-3 5-24-16,0 6-4 16,4 7-8-16,-4 3 56 31,3 3-32-31,-3 10 40 0,0 6-36 0,4-13 24 16,-4 3-28-16,0 10 16 15,0 0-24-15,3-7 8 0,-3 1-16 16,0-4-16-16,0-5 0 15,4 2 12-15,-4 13-4 16,3-10 8-16,-3 4-8 16,4-10 40-16,-1 0-20 15,1-3-24-15,-4 0 0 16,3-3 0-16,5 12 0 16,-5-12 0-16,-3 3 0 15,4-6 0-15,-1-1 0 0,-6 1 0 16,3-3 0-1,3 2 16-15,-3-5-8 0,0 5-4 16,0-8 0-16,7 5-4 16,-3-5 0-16,-4-7-12 15,0 0 8-15,0 3 4 16,0-3 0-16,0 3 0 16,0 3 0-16,3 4 0 15,1 2 0-15,3-12 8 16,0 7-4-16,-7-10 60 15,0 3-36-15,3-7 32 16,-3-2-32-16,0 0 8 16,4 3-20-16,-4-4 8 15,0 7-12-15,0 3-8 16,0-6 0-16,-4-4 12 16,4 1-8-16,0 3-12 0,0-13 0 15,-3 7 28 1,3-7-12-16,-4 0 12 0,1-3-12 15,-1 3-8-15,4-3 0 16,-3 1-4-16,3-5 0 16,0-2 0-16,3 6 0 15,-3-6-12-15,0 6 8 16,0-6-76-16,0 6 44 16,0-9-304-16,-3-4 188 15,3 4-656 1,0-16 452-16,-14-6-120 0</inkml:trace>
  <inkml:trace contextRef="#ctx0" brushRef="#br0" timeOffset="18629.718">12654 9233 624 0,'0'16'228'0,"0"-16"-176"0,0 0-16 16,0 0 140 0,0 0-104-16,0 0 60 15,0 0-76-15,0 0 64 16,0 0-68-16,0 0 60 0,0 0-60 0,0 0 48 16,0 0-56-1,4 0 48-15,-1 3-52 16,1-6 68-16,-1 3-60 0,4-10 8 15,0 4-32-15,0-13 12 16,0 0-20-16,-3-15 8 16,3 6-12-16,-3-20-8 15,3 8 0-15,-4-14 28 16,1 17-16 0,-1-7 48-16,1 9-36 0,-1-2 4 15,1 2-20-15,-4 7 36 16,3 3-24-16,-3-3-4 15,0 12-12-15,0-3 12 16,0 4-12-16,0 5 16 16,4 7-16-16,-4-3-20 15,3 12 4-15,-3-3 4 16,7 13 4-16,1 3-12 16,6 6 8-16,0 3 12 15,0 0-4-15,-4 16-4 16,5-3 4-16,-5 0-4 15,4 3 0-15,-7-1 8 16,4-8-4-16,-4 3 8 16,3-7-8-16,-2-9-12 15,-1 3 4-15,-4-6 12 16,4-4-4-16,-3-2-12 16,-1 3 4-16,1-7-4 15,3-3 0-15,-4-12 8 16,4 6 0-16,0-9 8 15,4 6-4-15,-4-29 16 16,0 4-12-16,0-19 24 0,4 3-20 0,-4-16 48 16,3 17-32-16,-2-5 12 15,2 14-24-15,-3-4 8 16,0 10-12-16,-3-3-16 16,3 12 0-16,-4 6 4 15,1 1 0-15,-4 9-64 16,0-4 36-16,0 14-268 15,7 2 160-15</inkml:trace>
  <inkml:trace contextRef="#ctx0" brushRef="#br0" timeOffset="19980.101">13518 8969 612 0,'0'-15'228'0,"0"15"-180"0,4-16-12 16,-4 7 140 0,0 9-104-16,0-13 112 15,0 7-104-15,-4-10 108 0,1 13-108 0,-4-6 84 16,7 2-96-16,-11 4 56 15,4 3-72-15,-7-6 4 16,4 6-32-16,-12 6 32 16,8-3-32-16,-7 7-32 15,3 5 4-15,-3 11-28 16,7-4 20 0,-3 12 12-16,6 0 4 0,0 1-28 15,8-1 12-15,3-5 4 16,7-7 8-16,0-7 0 15,7-5 0-15,0-10 0 16,4-10 0-16,-1-8 0 16,1-8 0-16,-4-2 24 15,4 3-12-15,-8-3-12 16,1 3-4-16,-4 6 64 16,0 10-32-16,-7-1 8 15,4 10-24-15,-4 10 12 16,3 8-16-16,1 17 4 15,3-7-4-15,0 7-24 16,0-1 8-16,0-15-84 16,4 0 52-16,-1-19-72 15,4 0 64-15,0-19-64 16,4-6 64-16,-4-19-4 16,4 6 32-16,-4-6 12 15,3 7 8-15,-6 2 0 16,0 7 0-16,-4 3 32 15,0 6-16-15,0 0 32 16,0 10-32-16,-4 3 84 0,4 6-56 0,-3 6 12 16,-1 3-32-16,1 16-12 15,3-3-8-15,-3 22 4 16,3-6-4-16,-4 6-4 16,4 0 4-16,0-19-4 15,0 0 0-15,7-22 8 16,1-3-4-16,-1-19 16 15,3-6-12-15,-3-19 24 16,4 13-20-16,-4-10 40 16,4 13-28-16,-4-7-4 15,0 13-12-15,-3-3 4 16,3 10-8-16,-4 5 8 16,1 10-8-16,-4 0-4 15,0 10 4-15,0 15 20 16,0 3-12-16,-7 6-32 15,4 4 12-15,-1 6 0 16,1-10 8-16,-1-15 0 16,4 0 0-16,0-22 0 15,4-3 0-15,0-23-12 16,3 4 8-16,-4-12 4 16,4 2 0-16,-3 1 0 15,-1 12 0-15,1-10 24 16,0 20-12-16,-4-4 4 0,0 13-8 15,-4-3 48 1,4 15-32-16,-3 1 0 0,3 8-16 0,-4 8 4 16,1 2-8-16,3-3 8 15,0-6-8 1,4 0-20-16,3-10 8 0,10-12-4 16,1 3 4-16,7-19 24 15,0 0-8-15,3-6-12 16,0 0 0-16,1-10 4 15,-1 14 0-15,-3-11-12 16,-1 13 8-16,-2 1 4 16,-5-1 0-16,1 3 0 15,-4-3 0-15,-3 0 8 16,-1 10-4-16,-6-16 16 16,0 12-12-16,-8-9 24 15,1 10-20-15,-8-4 68 16,1 7-48-16,-8 9 48 15,0 0-44-15,-6 9 0 16,3 10-24-16,-8 6-8 16,5 0 0-16,-4 13-32 15,7-1 16-15,3 4 4 16,7-3 8-16,8-1-28 16,7-2 16-16,10-10 4 15,7-12 8-15,14-13 0 16,1-4 0-16</inkml:trace>
  <inkml:trace contextRef="#ctx0" brushRef="#br0" timeOffset="31722.075">11437 8919 312 0,'-7'-3'112'0,"7"3"-84"0,-4-6-12 0,1 6 56 15,6 0-44-15,-6 0-12 16,3 0-8-16,-7 0 16 15,3 0-12-15,-3 0-4 16,7 6-4-16,-7-6-104 16,7 0 56-16,-7 0-60 15,4 0 60-15,-1-6 48 16,4 6 0-16,-3 0 216 16,3 0-124-16,-4-10 104 15,1 10-116-15,-5 0 8 16,8 0-56-16,0 0 40 15,4-6-44-15,-4-3 64 16,4 9-56-16,-4-10 20 16,3 10-40-16,-3-9 44 15,4 6-36-15,-4-7 40 16,3 4-40-16,-3-3 40 16,4 9-40-16,-4-7 20 15,3 7-28-15,-3-9 36 16,0 9-32-16,0-3 48 15,0-3-40-15,0 3 28 16,4 3-32-16,-4-7 8 16,3 7-20-16,-3 0 20 15,0 0-24-15,0-9-4 16,4 9-4-16,-4 0 4 16,0 0-4-16,0 0 8 15,0 0-8-15,0 0 40 16,0 0-20-16,-4 0 56 15,4 0-44-15,-3 0 20 0,6 0-36 16,-6 0 0 0,3 6-12-16,-4-3 12 0,4 7-12 0,-3-1-4 15,3 0 0-15,-4 13 4 16,4-3-4-16,-3 9-12 16,3 1 4-16,-4 5 20 15,4 4-8-15,0 6-12 16,4 0 0-16,-4 3 28 15,3-3-12-15,-3-4-4 16,4-8-4-16,-1 2 64 16,1-9-36-16,-4-6 48 15,0 0-44-15,0-3 24 16,0-7-32-16,-4 0 28 16,4-9-32-16,-3-3 12 15,-1-3-20-15,-3-10-8 16,0-3-4-16,-4 1-24 15,8-1 12-15,-4-16 20 16,3 10-4-16,-3-15-12 16,7-1 0-16,0-13-4 15,4 11 0-15,-4-11 0 16,3 17 0-16,1-7 8 16,3 15 0-16,0-5-12 15,0 15 8-15,0-9-4 16,4 12 0-16,-1-3 16 15,4 4-4-15,0 5-28 16,4 7 12-16,3-3 4 0,4 6 8 16,0 0-28-16,-1 0 16 15,-2 6 4 1,-1-3 8-16,-4-3 8 0,1 10-4 0,-7-1-4 16,-1 7 4-1,-10-7 4-15,0 10-4 0,-10-3 16 16,-1 9-12-16,-14-3 4 15,4 3-4-15,-11-6 4 16,4 0-8-16,-7-4 8 16,10 4-8-16,0-10-20 15,11 1 8-15,0-1-112 16,7 1 68-16,0-4-244 16,4 3 168-16,10-18-384 15,3 9 288-15</inkml:trace>
  <inkml:trace contextRef="#ctx0" brushRef="#br0" timeOffset="32212.168">11874 8756 696 0,'0'-6'256'0,"0"6"-196"0,0-3-20 0,0-3 144 16,0 12-108-16,0-6 84 15,0 0-92-15,-3 3 24 16,3 3-52-16,-4-3 20 16,1 7-32-16,-1 5 52 15,4-5-44-15,-3 18 20 16,6-3-36-16,-3 22 8 15,0-3-16-15,0 16-8 16,0-4 0-16,0-3-4 16,4 1 0-16,-1-4 8 15,1-12-4-15,-1-10 8 16,1-9-8-16,0-10-144 16,3-3 76-16,-4-15-176 15,4-7 136-15</inkml:trace>
  <inkml:trace contextRef="#ctx0" brushRef="#br0" timeOffset="32589.155">12072 8766 736 0,'7'-7'272'0,"-7"7"-208"0,-3-3-20 0,-1 3 160 16,4 3-120-16,-7 4 72 16,3-4-92-16,-3 6 0 15,4-3-40-15,-8 4 24 16,8-1-32-16,-8 7 4 15,4-4-12-15,-7 14 4 16,3-1-8-16,-6 3 8 16,6 0-8-16,-6-3-12 15,6 3 4-15,-3-3 12 16,3-6-4-16,1-3 8 16,3-3-8-16,0-7 16 15,3-6-12-15,4 0 16 16,4 0-16-16,-1 0-4 15,4 3 0-15,7 3 20 16,4 4-12-16,3 8 12 16,4-2-12-16,3 3 12 15,4 9-16-15,-4-3 16 16,0-6-16-16,-7 0 24 16,-3 0-20-16</inkml:trace>
  <inkml:trace contextRef="#ctx0" brushRef="#br0" timeOffset="44681.135">10918 10694 684 0,'-14'10'252'0,"11"-10"-192"0,6 6-20 0,-3-6 48 0,0 3-56 16,0-3 32-16,0 0-36 16,4 0-36-16,-1 9 4 15,-3-9 36-15,7 0-20 0,1 0 44 16,-1 0-32-16,0 0 32 15,3 0-32-15,1 0 56 16,3 0-44-16,0 7 36 16,7-7-40-16,4 0 8 15,0 0-24-15,6 0 28 16,5 0-28-16,-5-7 12 31,5 7-16-31,2 0 20 0,1 0-20 16,4 0 40-16,2 0-28 15,8-9-40-15,11 9 8 16,3-3 36-16,0-3-16 0,-4 6-8 16,1-7-8-16,-4 4 4 15,7 3 0-15,7 0-12 16,7 0 8-16,0 0 12 0,0 0-4 16,-6 0-12-1,-5-6 4-15,8 6 40 0,3-10-24 16,3 10 44-16,-2-3-32 15,-5-3-4-15,-6 6-12 16,6 0-16-16,1 0 4 16,3 0 4-16,0 0 0 15,-3 0 0-15,0 9 0 16,-8-9 8-16,-3 7-4 0,4-4-12 16,3-3 4-16,3 0 12 15,-3-3-4-15,1-4-4 16,-5 7 4-16,-3-9-4 15,0 6 0-15,4-3 8 16,6-4-4-16,4 7-4 16,-6-3 4-16,-8 0-4 15,0 2 0-15,-7 4 0 16,3 0 0-16,4 0 8 16,4 0-4-16,-1 0-4 15,-3 0 4-15,0 0-16 16,-3 0 8-16,-8-6 64 15,1 6-32-15,3 0 32 16,0-3-32-16,0-3-28 16,0 6 0-16,-4-10 16 15,-3 10-8-15,-4-9-12 16,-3 6 0-16,-7-3 20 0,0-4-8 16,-4 4-12-16,-3 3 0 15,0-4 4-15,-4 7 0 16,0-3 0-16,0-3 0 15,0 6-88-15,-3 0 48 16,-4 0-248-16,4 6 160 16,-4-12-712-1,-3 3 468-15,-4-13 24 16</inkml:trace>
  <inkml:trace contextRef="#ctx0" brushRef="#br0" timeOffset="51669.824">12704 10233 704 0,'-8'13'264'0,"8"-13"-208"0,-7 12-12 15,4-12 152-15,3 10-116 0,-4-1 88 16,4-3-96-16,-3 4 76 16,6-4-84-16,-3-3 72 15,0-3-76-15,0 0 76 16,7 6-80-16,0-6 68 15,1 0-68-15,-1-6 48 16,0 6-60-16,-4-9 48 16,1-1-52-16,-1-8 40 15,1 2-44-15,-1-19 32 16,1 7-36-16,-1-16-20 16,1 7-4-16,-1-14 0 15,4 14-4-15,-3-7 16 16,3 9-12-16,0 4 16 15,0 6-16-15,0 0 24 16,0 6-20-16,-3-6 12 16,-1 16-12-16,1-10-8 15,3 9 0-15,-4 1-4 16,1 3 0-16,-1 3 16 16,1-4-8-16,3 7-20 15,0 10 4-15,4-1-4 16,-1 13 4-16,1 6-12 15,-1 0 12-15,-3 16-32 16,4 3 24-16,-4 7 16 16,4-4 0-16,-8-12 12 15,4-1-8-15,-7-12-4 16,4-6 4-16,-1-13-4 16,1 4 0-16,-4-26 8 0,3-3-4 15,1-15-12-15,7-4 4 16,-4-6 28-16,0 10-12 0,3-13-40 15,1 18 16-15,-1-5 20 16,1 9-4-16,-4 0 8 16,4 12-4-16,-4-2-24 15,0 11 8-15,-4 4 12 16,4 4 0-16,-7 5-4 16,4 10 4-16,-4 15 12 15,3 7-8-15,1 12-12 16,-1 4 0-16,1-4-4 15,3 0 0-15,0-15-88 16,0-3 48-16,-3-7-248 16,-1-3 160-16,1-19-420 15,3-3 312-15</inkml:trace>
  <inkml:trace contextRef="#ctx0" brushRef="#br0" timeOffset="53440.46">13497 9929 860 0,'-17'-13'320'0,"17"13"-248"0,-14-9-20 0,6 3 148 16,8 3-120-16,-10-4 116 15,3 7-112-15,-7-6 36 16,3 6-72-16,-6 6 20 16,2 1-40-16,-2 5-44 15,3 4 8-15,-4 12 20 16,4 0-8-16,3 7-24 16,4-1 8-16,7 1-40 15,7-7 32-15,4-9-36 16,7-3 32-16,3-16-24 15,3 0 28-15,-2-16 8 16,-1-3 12-16,-4-6 8 16,-3 6-4-16,-3 0-4 15,0 4 4-15,-11-4 108 16,3 16-60-16,-6-4 60 16,3 14-68-16,-7 2-12 15,3 4-20-15,-3 18-12 16,7-3 4-16,-4 0-4 15,4 1 0-15,0-11-72 16,8 8 40-16,-1-17-156 16,7 7 108-16,0-26-152 15,3 4 132-15,5-22-160 16,2 3 148-16,5-13-236 16,-1 4 196-16,4-10-148 0,-1 6 176 15,1 4 52-15,-4 5 48 0,-3 4 412 16,0 13-216-16,-8-4 244 15,-3 10-240-15,-7-4 188 16,-3 10-208-16,-11 0 104 16,3 0-148-16,-10 7 16 15,4-4-76-15,-11 3 16 16,3 3-40-16,-7 1-28 16,4-1 0-16,-4 7-8 15,8-4 0-15,-1 4 8 16,11 0 0-16,0-4-28 15,3-2 16-15,8-4 4 16,3 3 8-16,7-2-12 16,4-4 8-16,3-3 4 15,0 0 0-15,4 6 0 16,3-3 0-16,0 7-12 16,-3 5 8-16,-4 14 12 15,0-4-4-15,-10 9 8 16,-1-3-8-16,-13 10 8 15,-1-3-8-15,-10-4-64 16,0 1 32-16,-11-13-164 16,4-7 108-16,-3-5-196 15,6-4 160-15,7-22-124 16,8 7 136-16,10-16-180 16,7 3 164-16,11-9-132 15,6 2 144-15,5-8 24 0,3 5 56 0,-1 4 84 16,-2 3-28-16,-5 3 320 31,-2 7-192-31,-5-4 176 0,-3 9-192 0,-6-5 148 16,-5 11-160-16,-3-5 128 15,0 3-144-15,-7-4 60 16,0 4-100-16,-7 3 52 16,4-3-68-16,-8 6 4 15,4 6-32-15,-4 3 24 16,4 1-32-16,-3 15-40 15,3-6 12-15,0 15-32 16,7-6 24-16,0 7-168 16,7-7 108-16,7 0-216 15,3-3 168-15,12-9-160 16,2-13 168-16,8-6-56 16,7-6 104-16,4-13 4 15,-5-6 44-15,1-7 12 16,-3 7 12-16,-12 0 120 15,-6 3-64-15,-7-4 216 16,-4 14-152-16,-7-4 164 16,0 9-160-16,-11 1 76 15,1 3-116-15,-8 3 8 16,4-4-56-16,-10 7 4 16,6 7-24-16,-10-4 0 15,7 12-8-15,-7 4-8 0,6 6 4 16,1 10-16-1,7-4 8-15,7 4-40 0,4-1 24 0,6 1-36 16,8-10 32-16,3-13 0 16,4 7 16-16,0-19 8 15,3 0 0-15,-4-12 8 16,-2-4-4-16,-5-9 32 16,1-3-20-16,-11-7 20 15,0 7-20-15,-7-7 80 16,0 7-52-16,-11 3 4 15,1 6-28-15,-8 10 16 16,8-1-24-16,-8 10-56 16,4 10 20-16,3 5-172 15,4 4 104-15,7-3-300 16,7 3 220-16,11-16-256 16,3-3 244-16,11-13-260 15,3-9 256-15,15-15-60 16,-1 2 148-16,4-12 148 15,-4 10-20-15,-3-14 408 16,-4 17-240-16,-10-4 224 16,-4 10-240-16,-10-3 212 15,0 12-224-15,-11 0 188 16,0 10-204-16,-7-1 44 16,0 4-116-16,-7 6-20 15,3 6-36-15,-3 4-16 0,4 9-4 16,-4 6-24-16,7 12 12 15,-4 7 4-15,4 6 4 0,4 16-108 32,3-3 60-32,3 9-288 0,4-3 188 15,0-13-300-15,4 4 256 0,-7-22-276 16,-1-7 268 0</inkml:trace>
  <inkml:trace contextRef="#ctx0" brushRef="#br0" timeOffset="53606.299">14693 9891 1360 0,'-32'10'504'0,"32"-10"-392"0,0 19-32 0,8-13 92 16,2-3-112-16,25-12 72 16,11-1-76-16,25-9 4 15,3 1-36-15,32-26-188 16,0 9 88-16</inkml:trace>
  <inkml:trace contextRef="#ctx0" brushRef="#br0" timeOffset="59439.546">10622 11936 808 0,'4'0'300'0,"3"-3"-232"0,7-7-20 16,-14 10 108-16,0 0-96 15,0 0-16-15,0 0-28 16,3-6-4-16,1 6-8 16,6-6-4-16,1 3 4 0,7-7-16 15,3 1 8-15,-3-1 12 16,3 4-4-16,3-3 40 15,1 3-20-15,10 2 48 0,8 4-40 16,13-6 12-16,15 3-28 16,-8-3 36-1,8 3-28-15,20-4 20 16,12-2-24-16,6-4 8 16,11-2-16-16,-7-1 12 15,14-6-16-15,14-3 48 0,-7-3-28 16,4-4 4-16,10-5-20 15,0 12 12-15,-3-7-16 16,-1 10 4-16,15 4-4 0,-11 5-16 16,-10-3 4-16,6 10 28 15,5 3-12-15,-8 3-4 16,-7 0-4-16,7 0 12 16,0 3-8-16,0-3-4 15,-3-3 0-15,6 3-16 16,-3-6 8-16,-10 6 12 15,0-10-4-15,3 1-116 16,3-1 60-16,1-8-676 16,-4-17 404-16,-18-18-264 15</inkml:trace>
  <inkml:trace contextRef="#ctx0" brushRef="#br0" timeOffset="64843.658">12922 10873 780 0,'-3'-19'288'0,"3"19"-224"0,7 3-20 0,-11-3 120 15,4-3-100-15,-3-3 116 16,-1 6-104-16,-3 0 68 16,4 9-84-16,-8-3 48 15,0-2-64-15,-10 8 24 16,0 1-40-16,-11 6 16 16,4-4-24-16,-14 13 44 15,7-2-36-15,-11 17 12 16,10-5-24-16,-2 15-8 15,13-9-4-15,4 13-4 16,7-4 0-16,7-3-12 16,7-6 8-16,7-13 4 15,7-5 0-15,14-11-36 16,4-12 20-16,3-6-204 16,4-6 120-16</inkml:trace>
  <inkml:trace contextRef="#ctx0" brushRef="#br0" timeOffset="65294.446">13081 11177 424 0,'7'-9'156'0,"-7"9"-120"0,7-16-8 0,-3 7 28 15,3-1-36-15,-4 1 132 16,1-1-84-16,-4 1 156 15,3 9-128-15,-6-9 96 16,3 9-112-16,-4 0 80 16,1 0-92-16,-4 9 48 15,0 0-72-15,-8 1 40 16,8 5-48-16,-7-2-20 16,4 3-8-16,-4 2-8 15,7 1 0-15,-4 6 0 16,7 4 0-16,-3-4 8 15,7 3-4-15,0-3-48 16,7 0 28-16,8-6 4 16,6 0 8-16,10-13 12 15,1-3-4-15,4-12 24 16,-1-1-16-16,-3-9-12 16,-1-6-4-16,-13-3 40 15,-7 0-24-15,-15-3 24 16,-3 2-20-16,-14 11 8 15,0 2-12-15,-11 3 0 16,4 7-4-16,-4 6-140 0,11 6 76 16,3-3-228-1,7 13 160-15</inkml:trace>
  <inkml:trace contextRef="#ctx0" brushRef="#br0" timeOffset="66328.683">13529 11042 852 0,'11'-9'316'0,"-11"9"-248"0,0-6-16 0,-4 6 172 16,4-4-132-16,-3-2 112 15,3 6-116-15,-4-3 48 16,1 3-76-16,-8 3-16 16,0 3-28-16,-6 7 16 15,6 3-20-15,-10 12-12 16,3 3-4-16,1 10-16 15,6-7 12-15,4 7 4 16,4-9 4-16,10-14-20 16,3-2 12-16,4-10-4 15,4-6 4-15,0-15 24 16,-1-1-8-16,1-12-4 16,3 3 0-16,-7-4-4 15,0 1 0-15,-3 9 8 16,-1 4-4-16,-6 2 32 15,-1 7-20-15,-3 15 4 16,0 1-12-16,0 15 4 0,4 0-8 16,-1 3-108-16,5 0 56 15,2-3-228-15,8-12 156 16,10-13-116-16,0 0 140 16,11-19-72-16,0-9 96 15,7-16-8-15,0 10 52 0,-4-13 24 16,-7 12 4-16,-3-9 116 15,-4 16-64-15,-10 3 164 16,-1 12-120-16,-10-2 164 16,1 15-148-16,-12 0 36 15,0 0-88-15,-6 9 8 16,-1 0-40-16,-6 7 0 16,6-6-16-16,-10 8-8 15,7-2 0-15,0 3-4 16,3 0 0-16,1-1-12 15,6 8 8-15,4-1-4 16,7-7 0-16,4-5-72 16,6 3 44-16,4-23-136 15,4 4 96-15,3-16-192 16,1 1 148-16,2-17-256 16,5 1 208-16,-1-4-188 15,0 4 200-15,0-4 100 16,-6 3 40-16,-12-9 416 15,1 19-216-15,-11-3 160 16,-3 12-200-16,-8-2 132 16,0 8-160-16,-6 7 48 15,3 3-96-15,-4 3-12 0,4 7-36 0,-3 5-12 16,3 4-4-16,-4 19-4 16,7-4 0-16,-6 26 0 15,10-4 0-15,-4 7-12 16,8 0 8-16,3-13-40 15,3-9 24-15,1-10-64 16,3-12 48-16,4-25 8 16,-1 2 16-16,1-30 48 15,3 6-24-15,-3-16 60 16,3 0-40-16,-3 6 48 16,-1 7-48-16,-3 3 20 15,1 9-32-15,-5 3 8 16,4 16-16-16,-3 7 12 15,3 8-16-15,-3 13 16 16,3 7-16-16,-4 3-12 16,4 5 0-16,-3-14 12 15,3-1-4-15,0-12-152 16,0-7 80-16,0-9-572 16,4-6 356-16</inkml:trace>
  <inkml:trace contextRef="#ctx0" brushRef="#br0" timeOffset="99067.462">21036 6564 1256 0,'-18'-9'464'0,"15"9"-360"0,-8 0-28 0,4 0 80 16,0 0-100-16,0 0 40 15,4 9-56-15,-4-9-32 0,3 10-8 16,-3-4-36-16,4 19 20 0,-1 3 16 16,4 1 0-16,0 14 0 15,4 14 4-15,-1 21-4 16,4 4 0-16,-7 15 32 16,7 19-16-16,0 19 32 15,4 3-32-15,-4 9 64 16,7 19-44-16,-3-12 28 15,-4 12-36-15,0 7-8 16,0-10-12-16,0 6 4 16,-4 7-8-16,1 2 8 15,-1-14-8-15,1 11-4 16,-4-2 4-16,0-7-4 16,-4 3 0-16,4-6 8 15,-3-6-4-15,3 6-4 0,-4-3 4 16,1-10 4-16,-4-12-4 15,3 4 40-15,1-8-20 16,-1-11 20-16,-3-14-24 16,0-2 8-16,3 0-16 15,-3-7-16-15,-3-6 0 16,3-3 20-16,7-9-8 16,-11-4 24-16,4-15-20 15,0 3 12-15,4-1-12 16,-4-8 12-16,3 2-16 15,-3-8 16-15,3 2-16 16,-6-3-12-16,6-3 0 0,1-3 4 16,-1-3 0-1,-3-4 8-15,4-8-4 16,-1 5 32-16,4-6-20 0,-3-3 32 16,3-6-32-16,0 0 12 15,0-3-16-15,-4-7 0 16,4 1-4-16,-3-1 48 15,6 0-32-15,-6 1-12 16,3-4-4-16,0-6 0 16,3 3-4-16,1 7-20 15,6-4 8-15,-3-6-4 16,4 3 4-16,3-6 32 16,7 3-12-16,4-6-32 15,7 2 12-15,-1-5-16 16,15 0 12-16,11-1 8 15,10 1 4-15,7-4 0 0,3 4 0 16,1-1-12-16,14-2 8 16,14 3 4-16,10 2 0 15,-7-2-20-15,4-1 12 16,14 4-4-16,14 3 4 16,-10-3 24-16,3-4-8 15,18 10-4-15,-1 0 0 16,-6-3-24-16,14-3 12 15,6 6 20-15,-16 0-4 16,9-9-4-16,15 2 0 16,-18 4-4-16,-3-3 0 0,7 3-12 15,3-4 8-15,-21 4 12 16,4 3-4-16,7 0-4 16,-8 3 4-16,-17 4-16 15,-7 2 8-15,4 1 4 16,-4-1 0-16,-8 0 0 15,-16 1 0-15,-8-1 0 16,-3 1 0-16,-1-4 16 16,1-3-8-16,-11 3 4 15,-10-6-4-15,-8 7 4 16,-10-4-8-16,-7-3 8 16,-11 0-8-16,-3 0 16 15,-8 0-12-15,-6 0-12 16,-1 0 0-16,-3 0 48 15,0 0-24-15,-3 0 8 0,0-3-16 16,-1-10-8-16,1 4 0 16,-4-10-4-16,0-3 0 15,3-13 8-15,1-9-4 16,-4-9-20-16,0-25 8 16,0-13 20-16,0 3-4 15,-4-9-20-15,-3-13 4 16,0-12 20-16,-4 3-4 15,1-7-20-15,-4-21 4 16,0-1 20-16,-4-2-4 16,0-10-20-16,4-16 4 15,0 13 4-15,0-6 4 16,3-4-12-16,1 4 8 0,-1 12 4 16,-3-15 0-16,4 12 8 15,-1 0-4-15,0-9-12 16,1 9 4-16,3 0 12 15,0-13-4-15,0 4-4 16,3 9 4-16,4-9-4 16,0-1 0-16,4 10 0 15,3 7 0-15,0-13-12 16,0 21 8-16,0 4 12 16,-4 3-4-16,1-9-12 15,-4 18 4-15,0 13 12 16,0 3-4-16,-4 4 8 15,-3-4-8-15,4 12 8 0,-4 20-8 16,-4 3-12-16,-3 12 4 16,-4 6 4-1,1 13 0-15,-4 3 0 0,-4 0 0 16,0 10-28-16,-3 6 16 16,0-1-40-16,-4 4 32 15,0 10-20-15,-7-4 24 16,-10 9 16-16,-11 1 4 15,-14 3-36-15,-11 6 16 16,4 6 32-16,-7 3-8 16,-14 7 16-16,-18 3-12 15,0 0-8-15,0 6 0 0,-11-3-16 16,-10 3 8-16,7 0 4 16,-7 3 0-16,-11-9-20 15,-10 15 12-15,14-15 20 16,-18 6-4-16,-7 4-12 15,11-1 0-15,-4 3 4 16,-7-3 0-16,18 10 0 16,-4-7 0-16,-6 1 8 15,6-1-4-15,4-3 8 16,6 0-8-16,-2-2 40 16,6-8-20-16,15 7-12 15,-1-3-8-15,-3 3-4 16,3-6 0-16,15 6 16 15,7-6-8-15,3 6-12 16,0-6 0-16,14-3 4 0,11-4 0 16,18 4-72-16,17-16 40 15,11 3-304-15,13-3 184 16,22-9-768-16,18-19 512 16</inkml:trace>
  <inkml:trace contextRef="#ctx0" brushRef="#br0" timeOffset="100002.867">21096 7715 1120 0,'-25'10'416'0,"25"-10"-324"0,0 0-24 15,7 0 16-15,-7 0-60 16,8 0 0-16,9-10-16 16,4 10-8-16,15-9 4 15,17-1 12-15,10-5-8 0,11 2 4 16,7-3-4-16,18-9 4 16,25 7-8-16,2-4 16 15,9-4-12-15,16 1 4 16,12-3-4-16,-8 9 4 15,18-6-8-15,3 6 52 16,-7 4-32-16,18 5 16 0,-3 1-24 16,-15 0-8-16,11 2-4 15,0 4 40-15,-18-3-24 16,8 6 36-16,6-3-32 16,-21-4-12-16,0-2-8 15,8 6 4-15,-12-3-4 16,-13-4 24-16,0 4-16 15,-4 6-4-15,-7 0-4 16,-15 6 12-16,-13 1-8 16,-7-4 92-16,-7 6-52 15,-4 0 4-15,-7 7-32 16,-7-6 16-16,-7-1-24 16,-11-3-4-16,-6-3-4 0,-5-3-236 15,-9-9 128-15,-12-10-608 16,-13-6 396-16</inkml:trace>
  <inkml:trace contextRef="#ctx0" brushRef="#br0" timeOffset="100936.353">22010 6884 932 0,'-4'-9'348'0,"8"9"-272"0,-4 0-20 16,0 0 24-16,0-7-56 15,-4 7 8-15,4 0-20 16,0 0-16-16,-3 0 0 16,3 0-4-16,3 7 0 0,-3 8 8 0,4 4 0 15,3 9 24-15,0 10-12 16,3 12-32-16,-2 4 12 16,2 2 20-16,4 13-8 15,-3-3 0-15,-1-7 0 16,1-12 64-16,-4-6-36 15,0-19 84-15,0-16-64 16,0-21 36-16,0-23-52 16,0-12 16-16,0-6-32 15,-7-7-8-15,0-16-8 16,-3-5 40-16,-1-4-24 16,1 0 24-16,3 16-24 0,3-6-8 15,1 15-8-15,3 6-4 16,0 7 0-16,0 13 0 15,0 8 0-15,0 14 0 16,4 15 0-16,-4 19-44 16,0 6 24-16,-4 22-12 15,-3 6 20-15,-7 16 16 16,0 13 0-16,-3-1-4 16,-4-12 4-16,-1-6 56 15,1-16-32-15,-3-13 8 16,-4-5-24-16,-4-23 36 15,4-6-24-15,-1-10-84 16,1-5 32-16,4-7-184 16,3-10 116-16,7 4-324 15,7 0 232-15,7 0-432 16</inkml:trace>
  <inkml:trace contextRef="#ctx0" brushRef="#br0" timeOffset="101203.627">22655 6351 1144 0,'-10'6'420'0,"17"-6"-324"0,0 7-28 0,-7 2 8 0,0 4-56 15,3 12 0-15,5 3-12 16,-8 6-8-16,0 20 4 15,0 2-16-15,3 13 8 0,-3 3-4 32,0 16 0-32,4 9-64 0,-4-6 40 15,0-9-84-15,-4-10 64 16,4-13-124-16,4-15 100 16,3-9-300-16</inkml:trace>
  <inkml:trace contextRef="#ctx0" brushRef="#br0" timeOffset="102086.271">23167 6831 1204 0,'0'-10'448'0,"-11"10"-348"0,-6 0-32 0,10 7 72 16,-4-4-92-16,-7 13-12 15,-3 2-20-15,4 1-24 16,2 9 4-16,-2 7-32 0,6 2 20 16,4-2-20-16,7-7 20 15,4 7 0-15,3-7 8 16,7-6 24-16,4-13-8 16,3-9 24-16,7-9-20 0,0-16-12 15,-3 0-4 1,-4-10-4-16,0-2 0 0,-7 2 24 15,-7 4-8-15,-3 6 104 16,-1 6-64-16,-6 9 112 16,-4 10-88-16,0 10-28 15,0 12-28-15,0 12-24 16,0 4 4-16,3 12-4 16,4-3 0-16,0-3-196 15,4-9 112-15,6-7-264 16,4-19 204-16,7-9-152 15,4-9 180-15,7-26-96 16,3-2 128-16,0-17 24 16,1 1 40-16,-4 0 284 15,-4 6-136-15,-7 3 268 32,4 9-220-32,-8 7 112 0,-3 12-164 0,0 4 60 15,-3 6-104-15,-4 12 8 16,-3 13-48-16,-4 9-4 0,-4 19-16 15,-3 6-32-15,3 0 8 16,-3 1-4-16,7-4 8 16,7-12 0-16,1-13 0 15,9-13 0-15,1-5 0 16,-1-17 24-16,8-6-8 16,-4-12 4-16,1-9-4 15,-5-14 12-15,4 7-12 16,0-9-4-16,-3 12 0 15,-4 7-4-15,4 6 0 16,-4 6 0-16,4 9 0 0,-4 4 32 16,3 12-16-16,-3 16 20 15,-3 6-20-15,-4 19-8 16,0 9-4-16,-7 3 12 16,-7 4-8-16,-3 12 4 15,-5 7-4-15,-6 2 12 16,-3 1-12-16,-5-4-4 15,8-6 0-15,-11-15-68 16,-3-13 36-16,7-10-244 16,3-6 152-16,1-12-188 15,6-7 176-15,14-18-204 16,11-10 188-16,8-22-540 16</inkml:trace>
  <inkml:trace contextRef="#ctx0" brushRef="#br0" timeOffset="102504.363">24084 6875 1164 0,'-18'3'428'0,"8"3"-332"0,-4 4-24 0,10-1 28 16,-3 7-68-16,0-4-12 15,4 4-12-15,3 3 24 16,3 6-16-16,4-6 40 0,7-1-32 0,11-2 40 15,7 3-36-15,7-13 40 16,-1-12-40-16,8-4-16 16,11-5-4-16,3-23-28 15,7-6 12-15,0-3 4 16,-7-3 4-16,-11 3 16 16,-7-3-8-16,-13 3 76 15,-12 3-48-15,-6 9 136 16,-11 7-96-16,-11 3 52 15,-10 13-72-15,-14 5-24 16,-4 17-20-16,-3 5-20 16,-1 14 4-16,1 15-24 15,7 15 16-15,7 16-40 16,6 4 32-16,8 2 8 16,11-9 8-16,6-12-76 0,15-16 44 15,10-16-108-15,18-18 80 16,7-10-224-16,10-26 160 15,4-21-296-15,-3-22 244 16</inkml:trace>
  <inkml:trace contextRef="#ctx0" brushRef="#br0" timeOffset="102820.526">25111 6313 1320 0,'10'-15'488'0,"-6"21"-380"0,-4 3-28 0,0 7 104 16,0 12-116-16,-7 10 16 0,0 15-48 15,-4 10-16 1,-7 6-12-16,4 9 4 0,0 13-8 0,4 0-20 16,6-19 8-16,4-9 20 15,4-19-4-15,6-19 148 16,8-16-88-16,17-27 88 16,8-33-92-16,2-11 4 15,1-13-44-15,4-10 4 16,6 3-16-16,8 1-16 15,3 2 0-15,0 23-68 16,-7 18 40-16,-7 23-232 16,-15 24 144-16,-2 26-184 15,-15 12 172-15,-11 15-424 16,-17 10 308-16,-14 7-464 16</inkml:trace>
  <inkml:trace contextRef="#ctx0" brushRef="#br0" timeOffset="107291.01">21131 9016 780 0,'18'10'288'0,"7"-10"-224"0,24 6-20 16,-14-3 40-16,15 4-56 15,13-4-12-15,4-3-8 16,14-3 16-16,18-4-12 16,14-8 24-16,4 5-24 0,2-9 12 15,19 7-12-15,3-4 44 0,-7 1-28 16,7-4 28 0,11 0-28-16,-4 9 16 0,-3-5-24 15,10-4 36-15,4 6-32 16,-22-9 20-1,4 13-24-15,29-10 44 16,-4 0-36-16,-11 4 40 16,11 2-40-16,-11-2-16 15,-7-1-4-15,0 6-20 0,7 1 8 16,-10 0 12-16,-11 6-4 16,-3 3 16-16,-1 3-12 15,-6-3-4-15,-15 0 0 16,-10 9 4-16,-7 0-4 0,-4-2 16 15,-11-4-12-15,-6 3-12 16,-15 4 0-16,-13-1-464 16,-19-9 256-16,-20 9-584 15</inkml:trace>
  <inkml:trace contextRef="#ctx0" brushRef="#br0" timeOffset="107840.869">21470 10265 1224 0,'-3'12'456'0,"10"-12"-356"0,10 9-28 0,-6-2-20 15,6-1-44-15,8-3-4 0,7 7 0 16,10-4 4-16,18-6-4 15,18 0 16-15,14 0-12 0,-1-6 16 16,15-4-16-16,25 1 4 16,10-7-4-16,14 7-16 15,21-1 4-15,-3 1 28 16,21-1-12-16,7 4-12 16,-14 12-4-16,18 1 12 15,-4-4-4-15,-7 6-4 16,14 1 4-16,-24-4 4 15,6 3-4-15,1-6-20 16,-19 10 8-16,-9-10 48 16,-1-3-20-16,-17 6-72 15,-22-6 28-15,-24 0-228 16,-14-6 136-16,-25 6-380 16,-22-16 280-16</inkml:trace>
  <inkml:trace contextRef="#ctx0" brushRef="#br0" timeOffset="108307.684">21043 11284 1476 0,'28'15'544'0,"8"-5"-420"0,48-1-36 16,-20-6 12-16,24-3-72 15,25 0-12-15,46-3-8 16,3-3-20-16,36 6 8 16,3-10 4-16,28-8 0 0,4 2-28 15,10 7 16-15,8-10 4 16,-1 0 8-16,4 3 8 16,-3 7-4-16,3-4-4 0,-22 4 4 15,12 3 4-15,-25-4-4 16,-11 4 16-16,7 3-12 15,-32-3-56-15,-20 6 24 16,-12 0-324-16,-17 0 192 16,-28 0-428-16,-25 0 328 15,-35-4-300 1</inkml:trace>
  <inkml:trace contextRef="#ctx0" brushRef="#br0" timeOffset="109394.44">22613 7624 1172 0,'-3'-6'436'0,"6"-3"-340"0,-3 18-24 16,11-9-32-16,-8 6-36 16,4 4 8-16,0-1-8 15,4 19-4-15,-4-3 4 16,-4 13-16 0,5 3 8-16,-1 25 4 15,0 3 0-15,0 28 0 0,0-6 0 0,3 53-12 16,-3-3 8-16,0-6 48 15,0 15-24-15,8 1-28 16,-1 3 4-16,3-10 0 0,1 6 4 16,3-5 0-16,0-4 0 15,0 0 0-15,1 3 0 16,-5-9 60-16,-3-10-32 16,-3 1 24-16,0-1-32 15,-1-2 8-15,-3-7-16 16,0-16-8-16,0-3 0 15,0 0 4-15,-7 4-4 16,4-4 24-16,3-16-16 16,-7-2 40-16,0-7-28 0,0 6 20 15,-4 4-24-15,1-1 8 16,-4-2-16-16,3-7-8 16,1 0 0-16,-1-12 12 15,-3-7-8-15,4 3 16 16,-1 4-16-16,1-4 16 15,-1-2-16-15,1 5 24 16,-1-5-20-16,1-1 12 16,-1-6-12-16,4-3 0 15,-4-7-4-15,4 4 4 16,0-9-8-16,0 2-4 16,0 1 4-16,0 2 12 15,4-5-8-15,-4-4-12 16,0-3 0-16,0-13-84 0,0-2 48 15,0-13-444-15,0-29 268 16,0-21-744 0</inkml:trace>
  <inkml:trace contextRef="#ctx0" brushRef="#br0" timeOffset="111494.43">23202 7947 600 0,'0'6'224'0,"0"-6"-176"0,-7 4-12 0,7-4 60 16,-3 0-60-16,-1 0 32 15,1 9-40 1,3-3 16-16,-4 4-24 16,1-1 0-16,3 7-12 0,0 3 20 0,0-1-16 15,0 11 32-15,0 5-28 16,0 10 12-16,0 3-16 15,3 6-16-15,4 10 0 16,-3 6 12-16,-1 3-4 16,4 0 32-16,-3-9-20 15,-1-3 4-15,-3-16-12 16,4-7-16-16,-4-9 4 16,0-12-136-16,0-16 72 0,-4-9-496 15</inkml:trace>
  <inkml:trace contextRef="#ctx0" brushRef="#br0" timeOffset="111705.865">23146 8063 1080 0,'0'6'400'0,"3"-2"-312"0,1-4-24 15,-4 0 0-15,7 0-48 16,3 0 20-16,1 0-20 16,7-4-8-16,3-5-4 0,7-7-16 0,11-9 8 15,7-3-136-15,7-6 72 16,3 5-240-16,-10 1 168 16,0 9-480-1</inkml:trace>
  <inkml:trace contextRef="#ctx0" brushRef="#br0" timeOffset="111900.877">23192 8465 1112 0,'-25'25'412'0,"25"-25"-320"0,0 0-28 0,0 0 116 0,0 0-112 15,3 0 36-15,8-7-64 16,3-2 40-16,4-4-48 15,6-2 20-15,8-4-32 0,7-6-8 16,3 6-8-16,8 0-412 16,-1 0 224-16</inkml:trace>
  <inkml:trace contextRef="#ctx0" brushRef="#br0" timeOffset="112579.075">23943 8678 1172 0,'0'9'436'0,"4"-2"-340"0,-4-4-24 0,0-3 56 0,3 6-84 15,-3-6 68-15,0 0-60 16,7-6-12-16,-3 6-24 15,-1-3 24-15,-3-13-24 0,4 0-4 16,-1-12-8-16,8-10 12 16,3-21-8-16,7-4-4 15,4 0 0-15,7-3 4 16,-1 4-4-16,5-7-4 16,-5 0 4-16,-2 6-4 15,-5 16 0-15,-3 3 0 16,-3 10 0-16,0 12 16 15,-4 6-8-15,-4 16-4 16,-3 16 0-16,-3 12-24 16,-1 9 12-16,-6 17-48 15,-1 9 28-15,1 6 24 0,-1 3 4 16,1-7 0-16,-1-5 4 16,4-7 4-16,4-18-4 15,-1-16 104-15,8-19-60 16,3-10 24-16,7-15-40 15,0-9-20-15,8-4-8 16,-1-6 4-16,4 0-4 16,3-9-48-16,0-10 28 15,-3-3-236-15,0-3 140 16,-1 13-392-16,5 3 284 16,-5 12-552-1</inkml:trace>
  <inkml:trace contextRef="#ctx0" brushRef="#br0" timeOffset="113578.404">24769 8286 1256 0,'-18'6'464'0,"7"-3"-360"0,-3-6-28 16,4-3 28-16,-1 6-72 15,-7-10-12-15,4 1-12 16,-7 9-64-16,3 0 32 16,4 6-96-16,-3 7 68 0,6 6-36 15,4 6 48-15,7 3-20 16,4 6 36-16,6 1 12 0,8-10 8 16,3-12 56-16,7-7-28 15,4-12 44-15,-4-13-40 16,0-6 28-16,1-4-28 15,-5 1 28-15,-6 3-32 16,-4 0 100-16,-3 6-68 16,-4 7 100-16,0-4-92 15,-4 10 32-15,-3 6-56 16,4 6-32-16,-4 13-8 16,0 0-28-16,3 15 16 15,-3 1-32-15,0 12 28 16,0-3-20-16,4-10 20 0,3-6-16 15,4-18 16 1,3-10-52-16,7-22 36 16,4-19-20-16,3-3 32 0,0-9-52 15,0-1 40-15,-3 7 16 16,-4 0 12-16,0 4 64 16,-7 2-32-16,0 19 76 15,-3 3-56-15,0 6 52 16,-11 13-56-16,7 16-12 15,-4 0-20-15,-3 6-56 16,-3 19 28-16,-1-7 12 16,1 4 4-16,-1-4-8 15,4-6 4-15,0-9-24 16,7-9 16-16,0-10-32 16,7-13 28-16,4-9-4 15,3-6 12-15,0-7 0 0,4-2 0 16,-4 2 8-1,-3-2 0-15,-1 12 0 0,-3-1 0 16,-3 17 88-16,-4 0-48 16,0 9 28-16,0 9-40 15,0 7-28-15,-3 9 0 16,-4-3-8-16,3 12 0 16,1-9 8-16,3 0 0 15,0-6 0-15,4-9 0 16,6-1 16-16,8-9-8 0,7-9 16 15,6 2-16-15,8-15 4 16,4-9-4-16,-8 3 4 16,-7-16-8-16,-6 6-4 15,-5-6 4-15,-10 0 84 16,-10 10-48-16,-8 3 104 16,-6 6-80-16,-8 9 68 15,-10 6-76-15,-4 17-20 16,-3 5-24-16,3 13-20 15,4 13 4-15,3 3-68 16,8 6 40-16,10 3-224 16,10-9 140-16,11 9-328 15,7-12 252-15,0 2-552 16</inkml:trace>
  <inkml:trace contextRef="#ctx0" brushRef="#br0" timeOffset="114128.588">23308 9524 1028 0,'4'-25'380'0,"3"16"-296"0,-4-10-20 16,1 10 8-16,-1-1-52 15,1 1 8-15,-4 3-16 16,-4-4 20-16,1 10-20 16,-1 0 24-16,-3 7-24 0,0 5 32 15,0 7-28-15,-4 6 20 16,4 19-20-16,0 0 20 0,4 3-24 16,-1 6-12-16,4 0-4 15,4 1 4-15,3-10 0 16,3 0 104-16,1-10-56 15,3-12 96-15,7-6-84 16,0-7 68-16,4-18-72 16,3-1 12-16,4-9-36 15,-4 1-40-15,4-4 4 16,0 0-96-16,-4-3 52 16,4 9-204-16,-4 3 136 15,-3 7-288-15,-4-3 228 16,4 15-472-1</inkml:trace>
  <inkml:trace contextRef="#ctx0" brushRef="#br0" timeOffset="114928.695">24105 10139 932 0,'-21'28'348'0,"14"-18"-272"0,-7 5-20 0,10-11 112 16,1 5-104-16,3-9 72 15,0 0-80-15,7 0 100 16,0-9-84-16,4-10 8 0,3-6-48 16,0-13 12-16,3-9-24 15,5-3 16-15,-5-13-20 16,4 7 36-16,1-13-28 15,-1 0 40-15,-4-3-36 0,1-4 48 16,0 7-44 0,-4 7 20-16,0 15-32 0,0 3 8 15,0 3-16-15,-3 13 0 16,-4 9-4-16,-4 3-16 16,4 13 4-16,-3 6-24 15,-1 13 16-15,-3 18-76 16,0 13 52-16,0 26-4 15,4 5 24-15,-1 3-16 16,1-12 20-16,3-12 24 16,4-13-8-16,-1-10 72 15,8-15-44-15,3-19 40 16,4-9-40-16,6-16 0 16,1-22-20-16,-4-13 12 31,1 4-16-31,-1-23-48 0,-7 1 24 0,0 12 4 15,-7 13 8 1,4 9 4-16,-11 9 0 16,4 13-20-16,-4 10 12 0,0 12-12 0,-7 22 8 15,7 6 0-15,-7 19 4 16,0 22-12-16,0 12 12 16,0 1 12-16,7-13 0 15,0-16 8-15,0-6-8 16,7-15 32-16,0-14-20 15,7-14 48-15,0-14-36 16,4-9-68-16,3-9 20 16,1-13-256-16,-1 4 152 0,-3-7-356 15,-4 9 272-15</inkml:trace>
  <inkml:trace contextRef="#ctx0" brushRef="#br0" timeOffset="115846.039">25132 9694 1528 0,'-11'9'564'0,"8"-9"-436"0,-8 10-40 16,4-7 32-16,-7 3-84 16,0 3-4-16,-4 1-20 15,-3 6-64-15,0-4 28 16,0 10-76-16,0 0 56 0,-1 9-16 0,8 1 36 15,4 2 4-15,3-6 12 16,7 4 16-16,10-10-4 16,4-13 32-16,8-9-20 15,6-9 48-15,4-10-36 16,-1 0 4-16,-3-9-20 16,1 0 0-16,-8 6-4 15,-7-7 64-15,-7 11-40 16,0 8 128-16,-7 1-88 15,-3 3 0-15,-4 6-44 16,-1 9-24-16,1 10-8 16,0 6-48-16,0 3 24 0,0 13-36 15,4 3 32-15,3 0-16 16,7-7 28-16,3-12-104 16,4-12 68-16,8-13 16 15,2-19 24-15,5-9 24 16,-1-16-4-16,0 0 8 15,-3 0-8-15,-8 0 8 16,-3 7-8-16,-3 2 32 16,0 7-20-16,-4 12 40 15,-4 4-32-15,1 5 20 16,-4 17-24-16,0 9-36 16,3-4 8-16,-6 10-60 15,3 4 36-15,0 5 0 16,3 4 16-16,-3-4 20 15,4-5 0-15,3-11 8 16,3-8-8-16,1-10-4 16,3-13 4-16,7-12-4 0,4 0 0 15,0-6-20-15,3-4 12 16,0 4-4-16,0 9 4 16,-3-3 8-16,0 9 0 15,-4 7 24-15,-3-1-12 16,-1 10 40-16,1 0-28 15,-1 7-12-15,-2 2-8 16,2 0-4-16,8 1 0 16,-4 9-12-16,0-10 8 15,0-3 28-15,4-6-12 0,-4-6 4 16,0-3-8-16,1-10 12 16,-1-9-12-16,-7-7 24 15,-4-9-20-15,-6 0 12 16,-8 7-12-16,-3 2 64 15,-10 7-44-15,-1 3 104 16,-3 22-80-16,-4 12-40 16,-3 19-16-16,-4 16-76 15,4 10 44-15,7 2-244 16,10 7 156-16,11 9-392 16,14-3 292-16</inkml:trace>
  <inkml:trace contextRef="#ctx0" brushRef="#br0" timeOffset="131556.631">23784 10578 904 0,'0'0'332'0,"4"0"-256"0,-11 0-24 0,7 0 80 15,0-6-84-15,0 6 60 16,0-10-64-16,-4 7 60 16,1-3-64-16,3 6 80 0,0-3-68 15,0-3 52-15,-4 6-60 16,1 0 76-16,3 0-68 0,0 0 8 15,0 9-36 1,0 0 12-16,-4 7-20 0,4 3 8 16,0 6-12-16,0 3-16 15,0 10 0 1,4-4 12-16,-4 10-4 0,3-6-20 16,-3 6 8-16,4-10 12 15,-4 4 0-15,0-4-12 16,0-8 4-16,0-1-128 15,0-13 72-15,0 4-180 16,-7-7 136-16,3-6-224 16,1-3 184-16,-4 0-456 15,3 0 336 1,-3 7-100-16</inkml:trace>
  <inkml:trace contextRef="#ctx0" brushRef="#br0" timeOffset="131962.541">24130 10550 1184 0,'11'9'440'0,"-11"-9"-344"0,-4 19-24 15,8-9-24-15,-1 15-40 16,1-3-4-16,-1 9 0 16,1 0-4-16,-1 13 0 15,1 0 0-15,-8 6 0 0,4 4-44 16,-3 8 24-16,-1-5-144 16,1-13 92-16,-4-7-216 15,0-15 164-15</inkml:trace>
  <inkml:trace contextRef="#ctx0" brushRef="#br0" timeOffset="132390.451">24112 10490 1268 0,'-3'7'468'0,"6"-14"-364"0,4 7-28 0,0 0 36 16,-7 0-76-16,11 0-20 0,0 0-16 16,6 0 8-16,8 0-4 15,-4 0-12-15,7 0 4 0,1 0 4 16,2 0 0-16,5 10-12 16,6-1 8-16,0 13 4 15,4 6 0-15,-4 7-20 16,1-4 12-16,-8 10 56 15,-3-3-24-15,-15 5 16 16,-6 1-24-16,-7-6 88 16,-8-4-56-16,-14 14-4 15,-20-8-28-15,-15-2-4 16,-7 0-4-16,-7-13 48 16,-7-10-32-16,0-12 32 15,-4-3-28-15,4-9-52 16,7 0 12-16,14-1-252 15,11 1 144-15,10 3-612 0,14 6 412 16</inkml:trace>
  <inkml:trace contextRef="#ctx0" brushRef="#br0" timeOffset="133491.511">21431 10531 1204 0,'-3'-6'448'0,"6"12"-348"0,-3-6-32 16,0 0-24-16,0 0-40 16,0 0-12-16,0 0 4 15,4 3-4-15,-4 13 0 16,3 3 0-16,1 9 0 0,-1 16-80 16,4 12 48-16,-3 4-40 15,3 9 48-15,-3 6 0 16,-1-3 20-16,1-3 44 15,-4-12-20-15,3-4 156 0,-3-19-92 16,0-8 136-16,0-11-124 16,4-21 40-16,3-19-80 15,0-19-24-15,0-12-16 16,3-7-20-16,4-9 8 16,-3-10 4-16,0-3 0 15,-1 10 0-15,4-3 0 16,0 15-12-16,-3 0 8 15,3 13-4-15,-3 13 0 16,3 2 0-16,0 13 0 16,0 0 0-16,0 13 0 0,4 9-88 15,-1 15 48-15,5 4-28 16,-5 10 40 0,4 21 16-16,1 12 8 0,-8 1 4 15,-4 0 0-15,-3 0 8 16,-3-10 0-16,-8-9 88 15,-3-7-48-15,-7-12 60 16,-7-6-56-16,0-9 24 16,-4-1-40-16,-3-9-8 15,0-12-12-15,3 5-32 16,4-2 12-16,0-1-84 16,7 10 56-16,-1-6-188 15,5 6 128-15,6 10-200 16,4 5 168-16,4-5-324 15</inkml:trace>
  <inkml:trace contextRef="#ctx0" brushRef="#br0" timeOffset="133875.579">22042 10578 984 0,'-4'0'368'0,"-3"0"-288"16,7 0-20-16,0 0 116 0,0 0-108 15,3 3 36-15,1 10-64 16,-4-1 12-16,4 13-32 16,-4 4-8-16,0 5-8 0,0 13-16 15,3 16 8-15,-6 0-24 16,-1 21 16-16,4 1-164 16,-4-7 100-16,1-9-148 15,6-25 132-15,8-22-300 16,3-16 220-16,11-31-276 15</inkml:trace>
  <inkml:trace contextRef="#ctx0" brushRef="#br0" timeOffset="134158.837">22465 10660 1224 0,'21'-10'456'0,"-14"10"-356"0,-3 10-28 0,-8-1 120 15,1 10-120-15,-8 3-20 16,-7 9-32-16,-10 10-160 15,-11 6 76-15,-10 6-148 0,3 7 120 16,4-13-20-16,3-13 68 16,4-15 116-16,6-9-36 15,8-10 208-15,11-10-136 16,6 1 72-16,11-7-104 0,7 7 4 16,11-4-48-1,7 7-20-15,10 6-8 0,4 16-16 16,7 6 8-16,3 12-32 15,1 1 20-15,-8 2-204 16,1-9 120-16,-12-3-496 16,1-15 332-16</inkml:trace>
  <inkml:trace contextRef="#ctx0" brushRef="#br0" timeOffset="139528.967">23481 11560 780 0,'3'-7'288'0,"1"7"-224"0,-1 0-20 0,-3 0 112 16,0 0-96-16,0 0 52 15,0 0-64-15,4 7 56 16,0 2-64-16,-4 0 44 0,0 17-48 16,0-5 16-16,-4 14-32 15,0 6 28-15,1 6-32 0,-1 6-24 16,1 4 4-16,-1 12 8 16,1 18 0-16,-1 4-12 15,-3-3 4-15,0-6-16 16,4-20 12-16,-1-18-92 15,4-19 52-15,0-22-292 16,0-21 184-16</inkml:trace>
  <inkml:trace contextRef="#ctx0" brushRef="#br0" timeOffset="139785.284">23209 11864 1432 0,'-7'6'532'0,"7"-22"-412"0,4 10-36 0,-4 3-12 16,3-6-56-16,8-7-12 15,3-3-8-15,0 3 12 16,7-12-4-16,4 3-160 0,7-6 84 15,6-1-252-15,5 1 180 16,-1 0-356-16,0 2 284 16,1 14-276-1</inkml:trace>
  <inkml:trace contextRef="#ctx0" brushRef="#br0" timeOffset="140196.181">23693 11883 1256 0,'-4'9'464'0,"11"-9"-360"0,-10 6-28 15,6-12 36-15,1 6-76 16,6-3-12-16,1-7-16 16,3 4-8-16,0 6 0 15,4-9-12-15,-1 9 8 0,8-10-48 16,0 4 24-16,3-3-36 15,0-10 32-15,0-6-24 16,1-3 32-16,-5-10 20 16,-6 0 4-16,-4 4 28 15,-10-1-16-15,-4 10 136 0,-11 3-80 16,-3 7 92-16,-7 8-92 16,-4 14 28-16,0 11-56 15,1 17-40-15,-1 9-4 16,7 3 0-16,-3 16 4 15,10-4-64-15,1-2 36 16,6-4-104-16,1-9 76 16,10-7-116-16,3-11 96 15,8-11-188-15,3-15 144 16,4-9-488 0</inkml:trace>
  <inkml:trace contextRef="#ctx0" brushRef="#br0" timeOffset="140963.128">24250 11613 1444 0,'-7'0'536'0,"7"3"-420"0,-4 3-28 15,1-3 128-15,-1 13-136 16,-3 0-16-16,-3 6-40 16,-4 12-64-16,-4 1 24 15,-3 12-84-15,0 3 56 0,3-3-44 16,4-3 52-16,7-10-40 15,3-8 40-15,8-14-32 16,6-3 36-16,8-12 56 16,0-12-16-16,6-10 20 15,1-7-16-15,-4-2 44 16,-3 5-28-16,-4-5 72 0,0 9-52 16,-3 6 88-1,-4 3-76-15,0 7 44 0,0 9-64 16,-4 9-12-16,1 7-16 15,-4 9-36-15,3 3 12 16,-3 1-56-16,0 11 36 16,0-2 8-16,4-3 12 15,-4-7-8-15,3-3 12 16,4-13-4-16,4-12 4 16,3-9 44-16,4-16-24 15,3-3 0-15,0-10-8 16,0 4-4-16,1-10 0 0,2 0 0 15,-3 6 0-15,-3 4 8 16,0 15-4-16,-4 3 24 16,-4 13-16-16,1 6-12 15,-1 13-4-15,-2 9-24 16,-1 3 16-16,-4 7-20 16,1-1 16-16,-4-3 8 15,3 4 8-15,4-10 0 16,0-12 0-16,4-1 32 15,-1-9-16-15,8-12 4 16,3-7-12-16,8-12 12 16,-5 0-12-16,-3-7-20 15,1 1 4-15,-5 2-4 0,1 1 4 16,-1 12 16 0,-2 4-4-16,-1 11 52 0,-7 4-32 15,0 10 88-15,0 15-64 16,-4 3 4-16,1 0-32 15,-1 16 24-15,4 0-28 16,4 9 40-16,3-6-32 16,7-3-40-16,8-15 8 15,13-23-344-15,7-25 196 16,11-41-1240 0</inkml:trace>
  <inkml:trace contextRef="#ctx0" brushRef="#br0" timeOffset="148885.553">21431 11785 1632 0,'7'7'0'0,"0"-4"-4"16,-3 9 52-16,-4 1-28 15,3-4 44-15,1 10-36 16,-4 3 28-16,0 0-28 15,0-3 8-15,3 6-20 0,-3 0 8 16,0 10-12-16,0 2 12 16,0 7-16-16,0 12-20 15,0 4 4-15,4-3 12 16,0 2 0-16,-1-6-4 16,-3-6 4-16,4-12 4 15,-4-7-4-15,3-9-108 0,-6-6 56 16,-1-13-304-1,-3-22 192-15</inkml:trace>
  <inkml:trace contextRef="#ctx0" brushRef="#br0" timeOffset="149168.791">21477 11773 840 0,'-18'22'312'0,"15"-16"-244"0,-4 10-16 0,7-7 172 0,3-6-132 15,1 13 52-15,3-7-84 16,7 1 8-16,0-1-40 16,7 7 8-16,1-7-20 0,2-6 28 15,12-3-28-15,6-3 12 16,7-6-16-16,4-7 0 15,4-9-4-15,-1-3-156 16,-10-10 80-16,-4 4-492 16,-6-1 312-16,-26 16-352 15</inkml:trace>
  <inkml:trace contextRef="#ctx0" brushRef="#br0" timeOffset="149451.038">21597 12206 1432 0,'14'-4'532'0,"0"-2"-412"0,7-3-36 0,-3-1 96 15,3 1-116-15,4 0 8 16,0-1-44-16,-1 1-8 0,1-7-12 16,-4 7-68-16,-3-1 32 15,-4 1-340-15,0-1 204 0,-7-5-620 16,-7-4 440 0,-3-6-132-16</inkml:trace>
  <inkml:trace contextRef="#ctx0" brushRef="#br0" timeOffset="150369.587">22087 11829 384 0,'0'-19'140'0,"4"10"-108"0,-4-10-8 0,0 13-12 15,3-3-12-15,-3-1-12 16,0 1 8-16,0-1-4 16,0-5 0-16,-3 5-12 15,3 1 12-15,-4-1 136 16,4 1-68-16,0 3 204 0,0 3-148 16,0-4 120-16,0 7-132 15,0 0 32-15,0 0-80 16,0 0 0-16,4 7-32 0,3 11-12 15,4 1-8-15,-4 6 12 16,0 13-8-16,0 6-12 16,0 15 0-16,0 4-4 15,-4 12 0-15,-3 10 24 16,-3 0-8-16,-1-13-4 16,1-3 0-16,-1-16-60 15,1-15 32-15,3-13-288 16,0-16 172-16</inkml:trace>
  <inkml:trace contextRef="#ctx0" brushRef="#br0" timeOffset="150686.735">22546 11829 1224 0,'4'0'456'0,"-8"7"-356"0,-3 5-28 0,0 4 8 15,-7 3-60-15,-7 6-88 16,-4 3 36-16,-17 10-124 16,-4 12 92-16,-4 3-16 15,8-6 48-15,7-6 64 0,3-10-16 16,7-6 196-16,8-9-116 0,6-7 100 16,8-5-112-16,3-4-36 15,10 6-32-15,4-6-4 16,7 19-8-16,4-4-20 15,10 4 8-15,4 9 12 16,0 10 0-16,0 3-72 16,-4-4 36-16,4-2-348 15,-4-10 208-15</inkml:trace>
  <inkml:trace contextRef="#ctx0" brushRef="#br0" timeOffset="179356.514">16104 8446 684 0,'-35'19'252'0,"24"-1"-192"16,-10 4-20-16,11-9 156 0,-1 6-116 15,-3 0 108-15,3-4-108 16,1 1 132-16,3-4-116 15,0-2 48-15,3 6-84 0,1-7-8 16,3 0-32-16,0 1-4 16,3-1-8-16,4-3 4 15,0 4-8-15,0-4 60 16,7-3-36-16,1-3 24 16,2 0-32-16,8 0 52 15,7 0-40-15,-1-9 28 16,12-1-32-16,6 4 8 15,11-3-20-15,7-1-24 16,11 7 0-16,-1-3 4 16,-3 3 4-16,1 3 0 0,6 3 0 15,3 3 0-15,5-3 0 16,-1 7 0-16,-7 5 0 16,-4-5 8-16,1 9-4 15,3-1-4-15,4 8 4 16,-8-8-4-16,5 7 0 15,-12 4-12-15,-3 5 8 16,-3 1 4-16,-1 2 0 16,1 7 8-16,-1 3-4 15,1 3-12-15,-4-6 4 16,-4-6 4-16,1 6 0 0,-8 0 0 16,-3-7 0-1,7 1-12-15,0 3 8 16,0-4 12-16,-1 7-4 0,5 3 16 15,-8-3-12-15,-3 10-12 16,-3-11 0-16,-5 1 28 16,1 10-12-16,-4-7-4 15,-3 6-4-15,0-3-4 16,-4 7 0-16,0 12 8 16,1-7-4-16,-5 1 8 15,1 0-8-15,0-7 16 16,-4-3-12-16,-4 1-12 15,5 5 0-15,-5 4 20 16,1 0-8-16,-4-7 16 31,4 4-16-31,-1-7-12 0,1 0 0 16,3 4-4-16,-3-4 0 16,-1 10 8-16,1 0 0 0,0-4 16 15,-1-5-8 1,-3 8-4-16,4-8 0 0,0-1-24 15,-1 3 12-15,1-12 12 16,0 6 0-16,-1-3-4 16,4-3 4-16,1 3 4 15,-1 7-4-15,3-4 8 16,5-3-8-16,-1-9-12 16,0 5 4-16,4-8 4 15,0-1 0-15,6 4 0 0,-6-3 0 16,0-1 0-16,0 4 0 15,-4-10-20-15,4 6 12 16,-1-9 4-16,1 4 4 0,-4-4 24 16,-3 0-12-16,3-3 4 15,4-3-8-15,0 3 12 16,0-10-12-16,3 4-4 16,4 3 0-16,-1-1-4 15,-2-8 0-15,2 5-12 16,1-5 8-16,-3 6 12 15,-1-4-4-15,0 4-4 16,-3-7 4-16,-4 10 4 16,0-3-4-16,1-4-12 15,6 4 4-15,0-7 4 0,0 1 0 16,1-4 60-16,-1-3-32 16,0-3 16-16,0 10-28 15,-3-10 0-15,-4 0-8 16,-6 6 12-16,2-3-12 15,-6-3 4-15,0 6-4 16,-4-6-8-16,0 10 4 16,-7-10-32-16,0 0 16 15,0 0-296-15,0-3 172 16,-3-19-508-16,10-35 360 16,7-6-652-16</inkml:trace>
  <inkml:trace contextRef="#ctx0" brushRef="#br0" timeOffset="180392.176">20412 12435 1144 0,'10'-16'420'0,"-10"-3"-324"16,7 0-28-16,4 10 40 0,0-1-72 16,-1-5-4-16,4 2-20 15,0-3-12-15,0 7 4 16,1-7-16-16,-1 7 8 0,3-10 4 16,4 4 0-16,4-4 68 15,3 0-36-15,4 0 84 16,3-6-64-16,4-3 52 15,7 9-60-15,-4 0 4 16,1-3-28-16,-1 3-4 16,-3 7-8-16,-4-4-8 15,4 7 4-15,-7-7-4 0,-4 7 0 16,0 6 0-16,-7-4 0 16,-3 4 0-16,-4-3 0 15,-3 6-56 1,-4 6 32-16,-7-3-244 0,-4 7 148 15,1-4-884 1</inkml:trace>
  <inkml:trace contextRef="#ctx0" brushRef="#br0" timeOffset="180791.107">20398 12337 1080 0,'10'10'400'0,"-10"-1"-312"0,7 1-24 15,0-4 88-15,-7 3-96 16,7 7 16-16,4-4-48 16,0 14-12-16,-1-1-8 15,4 3-24-15,4 6 12 0,-1 10-4 16,5 10 4-16,9 2 60 0,12-3-28 16,6 7 68-16,4-4-52 15,7-2 64-15,0-17-64 16,0 7 0-16,-7-19-24 15,0-9-328-15,3-16 168 16,-6-16-892 0</inkml:trace>
  <inkml:trace contextRef="#ctx0" brushRef="#br0" timeOffset="181490.553">16644 8151 904 0,'-21'0'332'0,"10"6"-256"0,-6 7-24 15,13-7 80-15,-3 7-84 16,0 5-12-16,4 8-20 16,-1 17 40-16,0 26-32 15,4 32 0-15,0 34-16 0,-3 34 36 16,-4 25-20-16,-4 13 12 16,4-12-20-16,7-42-476 0,4-37 252 15,-4-62-456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60" y="0"/>
            <a:ext cx="2971800" cy="459720"/>
          </a:xfrm>
          <a:prstGeom prst="rect">
            <a:avLst/>
          </a:prstGeom>
        </p:spPr>
        <p:txBody>
          <a:bodyPr wrap="none" lIns="90000" tIns="46800" rIns="90000" bIns="46800" anchor="t" anchorCtr="0"/>
          <a:lstStyle>
            <a:lvl1pPr algn="l">
              <a:defRPr kern="0">
                <a:solidFill>
                  <a:srgbClr val="000000"/>
                </a:solidFill>
                <a:latin typeface="Times New Roman" charset="0"/>
              </a:defRPr>
            </a:lvl1pPr>
          </a:lstStyle>
          <a:p>
            <a:endParaRPr lang="en-US"/>
          </a:p>
        </p:txBody>
      </p:sp>
      <p:sp>
        <p:nvSpPr>
          <p:cNvPr id="3" name="Date Placeholder 2"/>
          <p:cNvSpPr>
            <a:spLocks noGrp="1"/>
          </p:cNvSpPr>
          <p:nvPr>
            <p:ph type="dt" idx="1"/>
          </p:nvPr>
        </p:nvSpPr>
        <p:spPr>
          <a:xfrm>
            <a:off x="3884400" y="0"/>
            <a:ext cx="2971800" cy="459720"/>
          </a:xfrm>
          <a:prstGeom prst="rect">
            <a:avLst/>
          </a:prstGeom>
        </p:spPr>
        <p:txBody>
          <a:bodyPr wrap="none" lIns="90000" tIns="46800" rIns="90000" bIns="46800" anchor="t" anchorCtr="0"/>
          <a:lstStyle>
            <a:lvl1pPr algn="l">
              <a:defRPr kern="0">
                <a:solidFill>
                  <a:srgbClr val="000000"/>
                </a:solidFill>
                <a:latin typeface="Times New Roman" charset="0"/>
              </a:defRPr>
            </a:lvl1pPr>
          </a:lstStyle>
          <a:p>
            <a:fld id="{0DF055E1-9ED0-4568-B092-CB4520033461}" type="datetime1">
              <a:rPr lang="en-US" smtClean="0"/>
              <a:pPr/>
              <a:t>2020-01-15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wrap="square" lIns="0" tIns="0" rIns="0" bIns="0" anchor="ctr" anchorCtr="0"/>
          <a:lstStyle/>
          <a:p>
            <a:endParaRPr lang="en-US"/>
          </a:p>
        </p:txBody>
      </p:sp>
      <p:sp>
        <p:nvSpPr>
          <p:cNvPr id="5" name="Notes Placeholder 4"/>
          <p:cNvSpPr>
            <a:spLocks noGrp="1"/>
          </p:cNvSpPr>
          <p:nvPr>
            <p:ph type="body" sz="quarter" idx="3"/>
          </p:nvPr>
        </p:nvSpPr>
        <p:spPr>
          <a:xfrm>
            <a:off x="685800" y="4343400"/>
            <a:ext cx="5486400" cy="4115160"/>
          </a:xfrm>
          <a:prstGeom prst="rect">
            <a:avLst/>
          </a:prstGeom>
        </p:spPr>
        <p:txBody>
          <a:bodyPr wrap="square" lIns="0" tIns="0" rIns="0" bIns="0" anchorCtr="0"/>
          <a:lstStyle/>
          <a:p>
            <a:pPr lvl="0"/>
            <a:r>
              <a:rPr lang="en-US"/>
              <a:t>Click to edit the notes format</a:t>
            </a:r>
          </a:p>
        </p:txBody>
      </p:sp>
      <p:sp>
        <p:nvSpPr>
          <p:cNvPr id="6" name="Footer Placeholder 5"/>
          <p:cNvSpPr>
            <a:spLocks noGrp="1"/>
          </p:cNvSpPr>
          <p:nvPr>
            <p:ph type="ftr" sz="quarter" idx="4"/>
          </p:nvPr>
        </p:nvSpPr>
        <p:spPr>
          <a:xfrm>
            <a:off x="-360" y="8685000"/>
            <a:ext cx="2971800" cy="457560"/>
          </a:xfrm>
          <a:prstGeom prst="rect">
            <a:avLst/>
          </a:prstGeom>
        </p:spPr>
        <p:txBody>
          <a:bodyPr wrap="none" lIns="90000" tIns="46800" rIns="90000" bIns="46800" anchor="b" anchorCtr="0"/>
          <a:lstStyle>
            <a:lvl1pPr algn="l">
              <a:defRPr sz="1200" kern="0">
                <a:solidFill>
                  <a:srgbClr val="000000"/>
                </a:solidFill>
                <a:latin typeface="Times New Roman" charset="0"/>
              </a:defRPr>
            </a:lvl1pPr>
          </a:lstStyle>
          <a:p>
            <a:r>
              <a:rPr lang="en-US" dirty="0"/>
              <a:t>BDT - Lecture Style Format Sample</a:t>
            </a:r>
          </a:p>
        </p:txBody>
      </p:sp>
      <p:sp>
        <p:nvSpPr>
          <p:cNvPr id="7" name="Slide Number Placeholder 6"/>
          <p:cNvSpPr>
            <a:spLocks noGrp="1"/>
          </p:cNvSpPr>
          <p:nvPr>
            <p:ph type="sldNum" sz="quarter" idx="5"/>
          </p:nvPr>
        </p:nvSpPr>
        <p:spPr>
          <a:xfrm>
            <a:off x="3884400" y="8685000"/>
            <a:ext cx="2971800" cy="457560"/>
          </a:xfrm>
          <a:prstGeom prst="rect">
            <a:avLst/>
          </a:prstGeom>
        </p:spPr>
        <p:txBody>
          <a:bodyPr wrap="none" lIns="90000" tIns="46800" rIns="90000" bIns="46800" anchor="b" anchorCtr="0"/>
          <a:lstStyle>
            <a:lvl1pPr algn="r">
              <a:defRPr sz="1200" kern="0">
                <a:solidFill>
                  <a:srgbClr val="000000"/>
                </a:solidFill>
                <a:latin typeface="Times New Roman" charset="0"/>
              </a:defRPr>
            </a:lvl1pPr>
          </a:lstStyle>
          <a:p>
            <a:r>
              <a:rPr lang="en-US" dirty="0"/>
              <a:t>&lt;number&gt;</a:t>
            </a:r>
          </a:p>
        </p:txBody>
      </p:sp>
    </p:spTree>
    <p:extLst>
      <p:ext uri="{BB962C8B-B14F-4D97-AF65-F5344CB8AC3E}">
        <p14:creationId xmlns:p14="http://schemas.microsoft.com/office/powerpoint/2010/main" val="2646753875"/>
      </p:ext>
    </p:extLst>
  </p:cSld>
  <p:clrMap bg1="lt1" tx1="dk1" bg2="lt2" tx2="dk2" accent1="accent1" accent2="accent2" accent3="accent3" accent4="accent4" accent5="accent5" accent6="accent6" hlink="hlink" folHlink="folHlink"/>
  <p:notesStyle>
    <a:lvl1pPr marL="118800" indent="0" algn="l" defTabSz="914400" rtl="0" eaLnBrk="1" latinLnBrk="0" hangingPunct="1">
      <a:spcBef>
        <a:spcPts val="374"/>
      </a:spcBef>
      <a:defRPr sz="1000" kern="0">
        <a:solidFill>
          <a:srgbClr val="000000"/>
        </a:solidFill>
        <a:latin typeface="Albertus (W1)"/>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&lt;number&gt;</a:t>
            </a:r>
            <a:endParaRPr lang="en-US" dirty="0"/>
          </a:p>
        </p:txBody>
      </p:sp>
    </p:spTree>
    <p:extLst>
      <p:ext uri="{BB962C8B-B14F-4D97-AF65-F5344CB8AC3E}">
        <p14:creationId xmlns:p14="http://schemas.microsoft.com/office/powerpoint/2010/main" val="3707354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1:1 means that one book can only have one author</a:t>
            </a:r>
          </a:p>
          <a:p>
            <a:r>
              <a:rPr lang="en-US" dirty="0"/>
              <a:t>1:M means that one book</a:t>
            </a:r>
            <a:r>
              <a:rPr lang="en-US" baseline="0" dirty="0"/>
              <a:t> can have many authors (or the other way around, but not both)</a:t>
            </a:r>
          </a:p>
          <a:p>
            <a:r>
              <a:rPr lang="en-US" baseline="0" dirty="0"/>
              <a:t>M:M means both: one book can be written by many authors and one author can write many books</a:t>
            </a:r>
            <a:endParaRPr lang="en-US" dirty="0"/>
          </a:p>
        </p:txBody>
      </p:sp>
      <p:sp>
        <p:nvSpPr>
          <p:cNvPr id="4" name="Slide Number Placeholder 3"/>
          <p:cNvSpPr>
            <a:spLocks noGrp="1"/>
          </p:cNvSpPr>
          <p:nvPr>
            <p:ph type="sldNum" sz="quarter" idx="10"/>
          </p:nvPr>
        </p:nvSpPr>
        <p:spPr/>
        <p:txBody>
          <a:bodyPr/>
          <a:lstStyle/>
          <a:p>
            <a:r>
              <a:rPr lang="en-US"/>
              <a:t>&lt;number&gt;</a:t>
            </a:r>
            <a:endParaRPr lang="en-US" dirty="0"/>
          </a:p>
        </p:txBody>
      </p:sp>
    </p:spTree>
    <p:extLst>
      <p:ext uri="{BB962C8B-B14F-4D97-AF65-F5344CB8AC3E}">
        <p14:creationId xmlns:p14="http://schemas.microsoft.com/office/powerpoint/2010/main" val="2671930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Without unique</a:t>
            </a:r>
            <a:r>
              <a:rPr lang="en-US" baseline="0" dirty="0"/>
              <a:t> author ID, we wouldn’t know which “invisible man” version this was (Ellison’s or Well’s)</a:t>
            </a:r>
            <a:endParaRPr lang="en-US" dirty="0"/>
          </a:p>
        </p:txBody>
      </p:sp>
      <p:sp>
        <p:nvSpPr>
          <p:cNvPr id="4" name="Slide Number Placeholder 3"/>
          <p:cNvSpPr>
            <a:spLocks noGrp="1"/>
          </p:cNvSpPr>
          <p:nvPr>
            <p:ph type="sldNum" sz="quarter" idx="10"/>
          </p:nvPr>
        </p:nvSpPr>
        <p:spPr/>
        <p:txBody>
          <a:bodyPr/>
          <a:lstStyle/>
          <a:p>
            <a:r>
              <a:rPr lang="en-US"/>
              <a:t>&lt;number&gt;</a:t>
            </a:r>
            <a:endParaRPr lang="en-US" dirty="0"/>
          </a:p>
        </p:txBody>
      </p:sp>
    </p:spTree>
    <p:extLst>
      <p:ext uri="{BB962C8B-B14F-4D97-AF65-F5344CB8AC3E}">
        <p14:creationId xmlns:p14="http://schemas.microsoft.com/office/powerpoint/2010/main" val="1415928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DC4745-2923-42A9-B687-EA498F0A6CFC}" type="slidenum">
              <a:rPr lang="en-US"/>
              <a:pPr/>
              <a:t>22</a:t>
            </a:fld>
            <a:endParaRPr lang="en-US"/>
          </a:p>
        </p:txBody>
      </p:sp>
      <p:sp>
        <p:nvSpPr>
          <p:cNvPr id="293890" name="Rectangle 2"/>
          <p:cNvSpPr>
            <a:spLocks noGrp="1" noRot="1" noChangeAspect="1" noChangeArrowheads="1" noTextEdit="1"/>
          </p:cNvSpPr>
          <p:nvPr>
            <p:ph type="sldImg"/>
          </p:nvPr>
        </p:nvSpPr>
        <p:spPr>
          <a:xfrm>
            <a:off x="381000" y="685800"/>
            <a:ext cx="6096000" cy="3429000"/>
          </a:xfrm>
          <a:ln/>
        </p:spPr>
      </p:sp>
      <p:sp>
        <p:nvSpPr>
          <p:cNvPr id="2938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32987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&lt;number&gt;</a:t>
            </a:r>
            <a:endParaRPr lang="en-US" dirty="0"/>
          </a:p>
        </p:txBody>
      </p:sp>
    </p:spTree>
    <p:extLst>
      <p:ext uri="{BB962C8B-B14F-4D97-AF65-F5344CB8AC3E}">
        <p14:creationId xmlns:p14="http://schemas.microsoft.com/office/powerpoint/2010/main" val="3615086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ln/>
        </p:spPr>
      </p:sp>
      <p:sp>
        <p:nvSpPr>
          <p:cNvPr id="3" name="Notes Placeholder 2"/>
          <p:cNvSpPr>
            <a:spLocks noGrp="1" noRot="1" noChangeAspect="1"/>
          </p:cNvSpPr>
          <p:nvPr>
            <p:ph type="body" idx="1"/>
          </p:nvPr>
        </p:nvSpPr>
        <p:spPr>
          <a:xfrm>
            <a:off x="685800" y="4343400"/>
            <a:ext cx="5486400" cy="4115160"/>
          </a:xfrm>
          <a:noFill/>
          <a:ln>
            <a:noFill/>
          </a:ln>
        </p:spPr>
        <p:txBody>
          <a:bodyPr wrap="square" lIns="91440" tIns="45720" rIns="91440" bIns="45720" anchor="t" anchorCtr="0"/>
          <a:lstStyle/>
          <a:p>
            <a:pPr marL="174625" lvl="1" indent="-174625">
              <a:spcBef>
                <a:spcPts val="374"/>
              </a:spcBef>
              <a:buFont typeface="+mj-lt"/>
              <a:buAutoNum type="arabicPeriod"/>
              <a:tabLst/>
            </a:pPr>
            <a:r>
              <a:rPr lang="en-US" dirty="0">
                <a:solidFill>
                  <a:srgbClr val="000000"/>
                </a:solidFill>
              </a:rPr>
              <a:t>How many orders have been placed for T’s Fun Zone? </a:t>
            </a:r>
          </a:p>
          <a:p>
            <a:pPr marL="174625" lvl="1" indent="-174625">
              <a:spcBef>
                <a:spcPts val="374"/>
              </a:spcBef>
              <a:buFont typeface="+mj-lt"/>
              <a:buAutoNum type="arabicPeriod"/>
              <a:tabLst/>
            </a:pPr>
            <a:r>
              <a:rPr lang="en-US" dirty="0">
                <a:solidFill>
                  <a:srgbClr val="000000"/>
                </a:solidFill>
              </a:rPr>
              <a:t>How many orders have been placed for Pizza Palace? </a:t>
            </a:r>
          </a:p>
          <a:p>
            <a:pPr marL="174625" lvl="1" indent="-174625">
              <a:spcBef>
                <a:spcPts val="374"/>
              </a:spcBef>
              <a:buFont typeface="+mj-lt"/>
              <a:buAutoNum type="arabicPeriod"/>
              <a:tabLst/>
            </a:pPr>
            <a:r>
              <a:rPr lang="en-US" dirty="0">
                <a:solidFill>
                  <a:srgbClr val="000000"/>
                </a:solidFill>
              </a:rPr>
              <a:t>How many line items are included in Dave’s Sub Shop’s two orders? </a:t>
            </a:r>
          </a:p>
          <a:p>
            <a:pPr marL="174625" lvl="1" indent="-174625">
              <a:spcBef>
                <a:spcPts val="374"/>
              </a:spcBef>
              <a:buFont typeface="+mj-lt"/>
              <a:buAutoNum type="arabicPeriod"/>
              <a:tabLst/>
            </a:pPr>
            <a:r>
              <a:rPr lang="en-US" dirty="0">
                <a:solidFill>
                  <a:srgbClr val="000000"/>
                </a:solidFill>
              </a:rPr>
              <a:t>Who is responsible for distributing Dave’s Sub Shop’s orders? </a:t>
            </a:r>
          </a:p>
          <a:p>
            <a:pPr marL="174625" lvl="1" indent="-174625">
              <a:spcBef>
                <a:spcPts val="374"/>
              </a:spcBef>
              <a:buFont typeface="+mj-lt"/>
              <a:buAutoNum type="arabicPeriod"/>
              <a:tabLst/>
            </a:pPr>
            <a:r>
              <a:rPr lang="en-US" dirty="0">
                <a:solidFill>
                  <a:srgbClr val="000000"/>
                </a:solidFill>
              </a:rPr>
              <a:t>Which products are included in Order 34563? </a:t>
            </a:r>
          </a:p>
        </p:txBody>
      </p:sp>
    </p:spTree>
    <p:extLst>
      <p:ext uri="{BB962C8B-B14F-4D97-AF65-F5344CB8AC3E}">
        <p14:creationId xmlns:p14="http://schemas.microsoft.com/office/powerpoint/2010/main" val="440632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ln/>
        </p:spPr>
      </p:sp>
      <p:sp>
        <p:nvSpPr>
          <p:cNvPr id="3" name="Notes Placeholder 2"/>
          <p:cNvSpPr>
            <a:spLocks noGrp="1" noRot="1" noChangeAspect="1"/>
          </p:cNvSpPr>
          <p:nvPr>
            <p:ph type="body" idx="1"/>
          </p:nvPr>
        </p:nvSpPr>
        <p:spPr>
          <a:xfrm>
            <a:off x="685800" y="4343400"/>
            <a:ext cx="5486400" cy="4115160"/>
          </a:xfrm>
          <a:noFill/>
          <a:ln>
            <a:noFill/>
          </a:ln>
        </p:spPr>
        <p:txBody>
          <a:bodyPr wrap="square" lIns="91440" tIns="45720" rIns="91440" bIns="45720" anchor="t" anchorCtr="0"/>
          <a:lstStyle/>
          <a:p>
            <a:pPr marL="118800" indent="-118800">
              <a:spcBef>
                <a:spcPts val="374"/>
              </a:spcBef>
              <a:tabLst/>
            </a:pPr>
            <a:r>
              <a:rPr lang="en-US" dirty="0"/>
              <a:t>All of the above are discussed in the following slides:</a:t>
            </a:r>
          </a:p>
          <a:p>
            <a:pPr marL="403200" lvl="1" indent="-169920">
              <a:spcBef>
                <a:spcPts val="374"/>
              </a:spcBef>
              <a:tabLst/>
            </a:pPr>
            <a:r>
              <a:rPr lang="en-US" dirty="0">
                <a:solidFill>
                  <a:srgbClr val="000000"/>
                </a:solidFill>
              </a:rPr>
              <a:t>A good way to explain databases is to compare them to spreadsheets</a:t>
            </a:r>
          </a:p>
          <a:p>
            <a:pPr marL="403200" lvl="1" indent="-169920">
              <a:spcBef>
                <a:spcPts val="374"/>
              </a:spcBef>
              <a:tabLst/>
            </a:pPr>
            <a:r>
              <a:rPr lang="en-US" dirty="0">
                <a:solidFill>
                  <a:srgbClr val="000000"/>
                </a:solidFill>
              </a:rPr>
              <a:t>What are the limitations when using a spreadsheet?</a:t>
            </a:r>
          </a:p>
          <a:p>
            <a:pPr marL="636480" lvl="2" indent="-119160">
              <a:spcBef>
                <a:spcPts val="374"/>
              </a:spcBef>
              <a:tabLst/>
            </a:pPr>
            <a:r>
              <a:rPr lang="en-US" dirty="0">
                <a:solidFill>
                  <a:srgbClr val="000000"/>
                </a:solidFill>
              </a:rPr>
              <a:t>Limited number of rows and columns (Excel - 65,536 rows by 256 columns; Excel 2007 – increased to 1,048,576 rows by 16,384 columns, http://bit.ly/cW6ISM) Once you use more than 65,536 rows you have outgrown your spreadsheet</a:t>
            </a:r>
          </a:p>
          <a:p>
            <a:pPr marL="636480" lvl="2" indent="-119160">
              <a:spcBef>
                <a:spcPts val="374"/>
              </a:spcBef>
              <a:tabLst/>
            </a:pPr>
            <a:r>
              <a:rPr lang="en-US" dirty="0">
                <a:solidFill>
                  <a:srgbClr val="000000"/>
                </a:solidFill>
              </a:rPr>
              <a:t>Only one users can access the spreadsheet</a:t>
            </a:r>
          </a:p>
          <a:p>
            <a:pPr marL="636480" lvl="2" indent="-119160">
              <a:spcBef>
                <a:spcPts val="374"/>
              </a:spcBef>
              <a:tabLst/>
            </a:pPr>
            <a:r>
              <a:rPr lang="en-US" dirty="0">
                <a:solidFill>
                  <a:srgbClr val="000000"/>
                </a:solidFill>
              </a:rPr>
              <a:t>Users can view all information in the spreadsheet</a:t>
            </a:r>
          </a:p>
          <a:p>
            <a:pPr marL="636480" lvl="2" indent="-119160">
              <a:spcBef>
                <a:spcPts val="374"/>
              </a:spcBef>
              <a:tabLst/>
            </a:pPr>
            <a:r>
              <a:rPr lang="en-US" dirty="0">
                <a:solidFill>
                  <a:srgbClr val="000000"/>
                </a:solidFill>
              </a:rPr>
              <a:t>Users can change all information in the spreadsheet</a:t>
            </a:r>
          </a:p>
          <a:p>
            <a:pPr marL="118800" indent="-118800">
              <a:spcBef>
                <a:spcPts val="374"/>
              </a:spcBef>
              <a:tabLst/>
            </a:pPr>
            <a:r>
              <a:rPr lang="en-US" dirty="0"/>
              <a:t>All of the disadvantages associated with a spreadsheet are fixed when using a database</a:t>
            </a:r>
          </a:p>
          <a:p>
            <a:pPr marL="403200" lvl="1" indent="-169920">
              <a:spcBef>
                <a:spcPts val="374"/>
              </a:spcBef>
              <a:tabLst/>
            </a:pPr>
            <a:r>
              <a:rPr lang="en-US" dirty="0">
                <a:solidFill>
                  <a:srgbClr val="000000"/>
                </a:solidFill>
              </a:rPr>
              <a:t>These advantages are discussed in detail over the next several slides</a:t>
            </a:r>
          </a:p>
        </p:txBody>
      </p:sp>
    </p:spTree>
    <p:extLst>
      <p:ext uri="{BB962C8B-B14F-4D97-AF65-F5344CB8AC3E}">
        <p14:creationId xmlns:p14="http://schemas.microsoft.com/office/powerpoint/2010/main" val="3743757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ln/>
        </p:spPr>
      </p:sp>
      <p:sp>
        <p:nvSpPr>
          <p:cNvPr id="3" name="Notes Placeholder 2"/>
          <p:cNvSpPr>
            <a:spLocks noGrp="1" noRot="1" noChangeAspect="1"/>
          </p:cNvSpPr>
          <p:nvPr>
            <p:ph type="body" idx="1"/>
          </p:nvPr>
        </p:nvSpPr>
        <p:spPr>
          <a:xfrm>
            <a:off x="685800" y="4343400"/>
            <a:ext cx="5486400" cy="4115160"/>
          </a:xfrm>
          <a:noFill/>
          <a:ln>
            <a:noFill/>
          </a:ln>
        </p:spPr>
        <p:txBody>
          <a:bodyPr wrap="square" lIns="91440" tIns="45720" rIns="91440" bIns="45720" anchor="t" anchorCtr="0"/>
          <a:lstStyle/>
          <a:p>
            <a:pPr marL="118800" indent="-118800">
              <a:spcBef>
                <a:spcPts val="374"/>
              </a:spcBef>
              <a:tabLst/>
            </a:pPr>
            <a:r>
              <a:rPr lang="en-US" dirty="0"/>
              <a:t>The separation between logical and physical views is what allows each user to access database information differently</a:t>
            </a:r>
          </a:p>
          <a:p>
            <a:pPr marL="118800" indent="-118800">
              <a:spcBef>
                <a:spcPts val="374"/>
              </a:spcBef>
              <a:tabLst/>
            </a:pPr>
            <a:r>
              <a:rPr lang="en-US" dirty="0"/>
              <a:t>What would happen if a new database called “</a:t>
            </a:r>
            <a:r>
              <a:rPr lang="en-US" dirty="0" err="1"/>
              <a:t>RealData</a:t>
            </a:r>
            <a:r>
              <a:rPr lang="en-US" dirty="0"/>
              <a:t>” hit the market and allowed only one logical view?</a:t>
            </a:r>
          </a:p>
          <a:p>
            <a:pPr marL="403200" lvl="1" indent="-169920">
              <a:spcBef>
                <a:spcPts val="374"/>
              </a:spcBef>
              <a:tabLst/>
            </a:pPr>
            <a:r>
              <a:rPr lang="en-US" dirty="0">
                <a:solidFill>
                  <a:srgbClr val="000000"/>
                </a:solidFill>
              </a:rPr>
              <a:t>The “</a:t>
            </a:r>
            <a:r>
              <a:rPr lang="en-US" dirty="0" err="1">
                <a:solidFill>
                  <a:srgbClr val="000000"/>
                </a:solidFill>
              </a:rPr>
              <a:t>RealData</a:t>
            </a:r>
            <a:r>
              <a:rPr lang="en-US" dirty="0">
                <a:solidFill>
                  <a:srgbClr val="000000"/>
                </a:solidFill>
              </a:rPr>
              <a:t>” database simply would never sell. With only one logical view every person in an entire organization would have the same view</a:t>
            </a:r>
          </a:p>
          <a:p>
            <a:pPr marL="118800" indent="-118800">
              <a:spcBef>
                <a:spcPts val="374"/>
              </a:spcBef>
              <a:tabLst/>
            </a:pPr>
            <a:r>
              <a:rPr lang="en-US" dirty="0"/>
              <a:t>Define two database views for your school’s student database (one for students, and one for instructors)</a:t>
            </a:r>
          </a:p>
          <a:p>
            <a:pPr marL="118800" indent="-118800">
              <a:spcBef>
                <a:spcPts val="374"/>
              </a:spcBef>
              <a:tabLst/>
            </a:pPr>
            <a:r>
              <a:rPr lang="en-US" dirty="0"/>
              <a:t>What does the student view display when a student accesses the school’s student database?</a:t>
            </a:r>
          </a:p>
          <a:p>
            <a:pPr marL="403200" lvl="1" indent="-169920">
              <a:spcBef>
                <a:spcPts val="374"/>
              </a:spcBef>
              <a:tabLst/>
            </a:pPr>
            <a:r>
              <a:rPr lang="en-US" dirty="0">
                <a:solidFill>
                  <a:srgbClr val="000000"/>
                </a:solidFill>
              </a:rPr>
              <a:t>Courses enrolled</a:t>
            </a:r>
          </a:p>
          <a:p>
            <a:pPr marL="403200" lvl="1" indent="-169920">
              <a:spcBef>
                <a:spcPts val="374"/>
              </a:spcBef>
              <a:tabLst/>
            </a:pPr>
            <a:r>
              <a:rPr lang="en-US" dirty="0">
                <a:solidFill>
                  <a:srgbClr val="000000"/>
                </a:solidFill>
              </a:rPr>
              <a:t>Grades</a:t>
            </a:r>
          </a:p>
          <a:p>
            <a:pPr marL="403200" lvl="1" indent="-169920">
              <a:spcBef>
                <a:spcPts val="374"/>
              </a:spcBef>
              <a:tabLst/>
            </a:pPr>
            <a:r>
              <a:rPr lang="en-US" dirty="0">
                <a:solidFill>
                  <a:srgbClr val="000000"/>
                </a:solidFill>
              </a:rPr>
              <a:t>Tuition</a:t>
            </a:r>
          </a:p>
          <a:p>
            <a:pPr marL="403200" lvl="1" indent="-169920">
              <a:spcBef>
                <a:spcPts val="374"/>
              </a:spcBef>
              <a:tabLst/>
            </a:pPr>
            <a:r>
              <a:rPr lang="en-US" dirty="0">
                <a:solidFill>
                  <a:srgbClr val="000000"/>
                </a:solidFill>
              </a:rPr>
              <a:t>Credits for graduation</a:t>
            </a:r>
          </a:p>
          <a:p>
            <a:pPr marL="118800" indent="-118800">
              <a:spcBef>
                <a:spcPts val="374"/>
              </a:spcBef>
              <a:tabLst/>
            </a:pPr>
            <a:r>
              <a:rPr lang="en-US" dirty="0"/>
              <a:t>What does the instructor view display when an instructor accesses the school’s student database?</a:t>
            </a:r>
          </a:p>
          <a:p>
            <a:pPr marL="403200" lvl="1" indent="-169920">
              <a:spcBef>
                <a:spcPts val="374"/>
              </a:spcBef>
              <a:tabLst/>
            </a:pPr>
            <a:r>
              <a:rPr lang="en-US" dirty="0">
                <a:solidFill>
                  <a:srgbClr val="000000"/>
                </a:solidFill>
              </a:rPr>
              <a:t>Courses teaching</a:t>
            </a:r>
          </a:p>
          <a:p>
            <a:pPr marL="403200" lvl="1" indent="-169920">
              <a:spcBef>
                <a:spcPts val="374"/>
              </a:spcBef>
              <a:tabLst/>
            </a:pPr>
            <a:r>
              <a:rPr lang="en-US" dirty="0">
                <a:solidFill>
                  <a:srgbClr val="000000"/>
                </a:solidFill>
              </a:rPr>
              <a:t>Students in each course</a:t>
            </a:r>
          </a:p>
          <a:p>
            <a:pPr marL="403200" lvl="1" indent="-169920">
              <a:spcBef>
                <a:spcPts val="374"/>
              </a:spcBef>
              <a:tabLst/>
            </a:pPr>
            <a:r>
              <a:rPr lang="en-US" dirty="0">
                <a:solidFill>
                  <a:srgbClr val="000000"/>
                </a:solidFill>
              </a:rPr>
              <a:t>Payment information</a:t>
            </a:r>
          </a:p>
          <a:p>
            <a:pPr marL="403200" lvl="1" indent="-169920">
              <a:spcBef>
                <a:spcPts val="374"/>
              </a:spcBef>
              <a:tabLst/>
            </a:pPr>
            <a:r>
              <a:rPr lang="en-US" dirty="0">
                <a:solidFill>
                  <a:srgbClr val="000000"/>
                </a:solidFill>
              </a:rPr>
              <a:t>Vacation time</a:t>
            </a:r>
          </a:p>
        </p:txBody>
      </p:sp>
    </p:spTree>
    <p:extLst>
      <p:ext uri="{BB962C8B-B14F-4D97-AF65-F5344CB8AC3E}">
        <p14:creationId xmlns:p14="http://schemas.microsoft.com/office/powerpoint/2010/main" val="2582897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ln/>
        </p:spPr>
      </p:sp>
      <p:sp>
        <p:nvSpPr>
          <p:cNvPr id="3" name="Notes Placeholder 2"/>
          <p:cNvSpPr>
            <a:spLocks noGrp="1" noRot="1" noChangeAspect="1"/>
          </p:cNvSpPr>
          <p:nvPr>
            <p:ph type="body" idx="1"/>
          </p:nvPr>
        </p:nvSpPr>
        <p:spPr>
          <a:xfrm>
            <a:off x="685800" y="4343400"/>
            <a:ext cx="5486400" cy="4115160"/>
          </a:xfrm>
          <a:noFill/>
          <a:ln>
            <a:noFill/>
          </a:ln>
        </p:spPr>
        <p:txBody>
          <a:bodyPr wrap="square" lIns="91440" tIns="45720" rIns="91440" bIns="45720" anchor="t" anchorCtr="0"/>
          <a:lstStyle/>
          <a:p>
            <a:pPr marL="118800" indent="-118800">
              <a:spcBef>
                <a:spcPts val="374"/>
              </a:spcBef>
              <a:tabLst/>
            </a:pPr>
            <a:r>
              <a:rPr lang="en-US" dirty="0"/>
              <a:t>One of the primary goals of a database is to eliminate information redundancy by recording each piece of information in only one place</a:t>
            </a:r>
          </a:p>
          <a:p>
            <a:pPr marL="118800" indent="-118800">
              <a:spcBef>
                <a:spcPts val="374"/>
              </a:spcBef>
              <a:tabLst/>
            </a:pPr>
            <a:r>
              <a:rPr lang="en-US" dirty="0"/>
              <a:t>This is a good time to tie the discussion back to the material in the previous slides on low quality information.</a:t>
            </a:r>
          </a:p>
          <a:p>
            <a:pPr marL="118800" indent="-118800">
              <a:spcBef>
                <a:spcPts val="374"/>
              </a:spcBef>
              <a:tabLst/>
            </a:pPr>
            <a:r>
              <a:rPr lang="en-US" dirty="0"/>
              <a:t>Recall what happens when a single customer is stored twice with different phone numbers, addresses, or order information in a single database</a:t>
            </a:r>
          </a:p>
        </p:txBody>
      </p:sp>
    </p:spTree>
    <p:extLst>
      <p:ext uri="{BB962C8B-B14F-4D97-AF65-F5344CB8AC3E}">
        <p14:creationId xmlns:p14="http://schemas.microsoft.com/office/powerpoint/2010/main" val="3951955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ln/>
        </p:spPr>
      </p:sp>
      <p:sp>
        <p:nvSpPr>
          <p:cNvPr id="3" name="Notes Placeholder 2"/>
          <p:cNvSpPr>
            <a:spLocks noGrp="1" noRot="1" noChangeAspect="1"/>
          </p:cNvSpPr>
          <p:nvPr>
            <p:ph type="body" idx="1"/>
          </p:nvPr>
        </p:nvSpPr>
        <p:spPr>
          <a:xfrm>
            <a:off x="685800" y="3805560"/>
            <a:ext cx="5486400" cy="5338080"/>
          </a:xfrm>
          <a:noFill/>
          <a:ln>
            <a:noFill/>
          </a:ln>
        </p:spPr>
        <p:txBody>
          <a:bodyPr wrap="square" lIns="91440" tIns="45720" rIns="91440" bIns="45720" anchor="t" anchorCtr="0"/>
          <a:lstStyle/>
          <a:p>
            <a:pPr marL="118800" indent="-118800">
              <a:lnSpc>
                <a:spcPct val="90000"/>
              </a:lnSpc>
              <a:spcBef>
                <a:spcPts val="899"/>
              </a:spcBef>
              <a:tabLst/>
            </a:pPr>
            <a:r>
              <a:rPr lang="en-US" sz="2400" b="1" i="1" dirty="0"/>
              <a:t>Relational integrity constraint</a:t>
            </a:r>
          </a:p>
          <a:p>
            <a:pPr marL="118800" indent="-118800">
              <a:lnSpc>
                <a:spcPct val="90000"/>
              </a:lnSpc>
              <a:spcBef>
                <a:spcPts val="899"/>
              </a:spcBef>
              <a:tabLst/>
            </a:pPr>
            <a:r>
              <a:rPr lang="en-US" sz="2400" b="1" i="1" dirty="0"/>
              <a:t>Business-critical integrity constraint</a:t>
            </a:r>
          </a:p>
          <a:p>
            <a:pPr marL="118800" indent="-118800">
              <a:lnSpc>
                <a:spcPct val="90000"/>
              </a:lnSpc>
              <a:spcBef>
                <a:spcPts val="899"/>
              </a:spcBef>
              <a:buNone/>
              <a:tabLst/>
            </a:pPr>
            <a:endParaRPr lang="en-US" sz="2400" dirty="0"/>
          </a:p>
          <a:p>
            <a:pPr marL="118800" indent="-118800">
              <a:spcBef>
                <a:spcPts val="374"/>
              </a:spcBef>
              <a:tabLst/>
            </a:pPr>
            <a:r>
              <a:rPr lang="en-US" dirty="0"/>
              <a:t>Can you define two relational integrity constraints for an ordering system?</a:t>
            </a:r>
          </a:p>
          <a:p>
            <a:pPr marL="403200" lvl="1" indent="-169920">
              <a:spcBef>
                <a:spcPts val="374"/>
              </a:spcBef>
              <a:tabLst/>
            </a:pPr>
            <a:r>
              <a:rPr lang="en-US" dirty="0">
                <a:solidFill>
                  <a:srgbClr val="000000"/>
                </a:solidFill>
              </a:rPr>
              <a:t>Users cannot create an order for a nonexistent customer</a:t>
            </a:r>
          </a:p>
          <a:p>
            <a:pPr marL="403200" lvl="1" indent="-169920">
              <a:spcBef>
                <a:spcPts val="374"/>
              </a:spcBef>
              <a:tabLst/>
            </a:pPr>
            <a:r>
              <a:rPr lang="en-US" dirty="0">
                <a:solidFill>
                  <a:srgbClr val="000000"/>
                </a:solidFill>
              </a:rPr>
              <a:t>An order cannot be shipped without an address</a:t>
            </a:r>
          </a:p>
          <a:p>
            <a:pPr marL="118800" indent="-118800">
              <a:spcBef>
                <a:spcPts val="374"/>
              </a:spcBef>
              <a:tabLst/>
            </a:pPr>
            <a:r>
              <a:rPr lang="en-US" dirty="0"/>
              <a:t>Can you define two business-critical integrity constraints for an ordering system?</a:t>
            </a:r>
          </a:p>
          <a:p>
            <a:pPr marL="403200" lvl="1" indent="-169920">
              <a:spcBef>
                <a:spcPts val="374"/>
              </a:spcBef>
              <a:tabLst/>
            </a:pPr>
            <a:r>
              <a:rPr lang="en-US" dirty="0">
                <a:solidFill>
                  <a:srgbClr val="000000"/>
                </a:solidFill>
              </a:rPr>
              <a:t>Product returns are not accepted for fresh product 15 days after purchase</a:t>
            </a:r>
          </a:p>
          <a:p>
            <a:pPr marL="403200" lvl="1" indent="-169920">
              <a:spcBef>
                <a:spcPts val="374"/>
              </a:spcBef>
              <a:tabLst/>
            </a:pPr>
            <a:r>
              <a:rPr lang="en-US" dirty="0">
                <a:solidFill>
                  <a:srgbClr val="000000"/>
                </a:solidFill>
              </a:rPr>
              <a:t>A discount maximum of 20 percent</a:t>
            </a:r>
          </a:p>
          <a:p>
            <a:pPr marL="118800" indent="-118800">
              <a:spcBef>
                <a:spcPts val="374"/>
              </a:spcBef>
              <a:buNone/>
              <a:tabLst/>
            </a:pPr>
            <a:endParaRPr lang="en-US" dirty="0"/>
          </a:p>
        </p:txBody>
      </p:sp>
    </p:spTree>
    <p:extLst>
      <p:ext uri="{BB962C8B-B14F-4D97-AF65-F5344CB8AC3E}">
        <p14:creationId xmlns:p14="http://schemas.microsoft.com/office/powerpoint/2010/main" val="3691963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ln/>
        </p:spPr>
      </p:sp>
      <p:sp>
        <p:nvSpPr>
          <p:cNvPr id="3" name="Notes Placeholder 2"/>
          <p:cNvSpPr>
            <a:spLocks noGrp="1" noRot="1" noChangeAspect="1"/>
          </p:cNvSpPr>
          <p:nvPr>
            <p:ph type="body" idx="1"/>
          </p:nvPr>
        </p:nvSpPr>
        <p:spPr>
          <a:xfrm>
            <a:off x="685800" y="4343400"/>
            <a:ext cx="5486400" cy="4115160"/>
          </a:xfrm>
          <a:noFill/>
          <a:ln>
            <a:noFill/>
          </a:ln>
        </p:spPr>
        <p:txBody>
          <a:bodyPr wrap="square" lIns="91440" tIns="45720" rIns="91440" bIns="45720" anchor="t" anchorCtr="0"/>
          <a:lstStyle/>
          <a:p>
            <a:pPr marL="118800" indent="-118800">
              <a:spcBef>
                <a:spcPts val="374"/>
              </a:spcBef>
              <a:tabLst/>
            </a:pPr>
            <a:r>
              <a:rPr lang="en-US" dirty="0"/>
              <a:t>Why you would want to define access level security?</a:t>
            </a:r>
          </a:p>
          <a:p>
            <a:pPr marL="403200" lvl="1" indent="-169920">
              <a:spcBef>
                <a:spcPts val="374"/>
              </a:spcBef>
              <a:tabLst/>
            </a:pPr>
            <a:r>
              <a:rPr lang="en-US" dirty="0">
                <a:solidFill>
                  <a:srgbClr val="000000"/>
                </a:solidFill>
              </a:rPr>
              <a:t>Access levels will typically mimic the hierarchical structure of the organization and protect organizational information from being viewed and manipulated by individuals who should not have access to the sensitive or confidential information</a:t>
            </a:r>
          </a:p>
          <a:p>
            <a:pPr marL="403200" lvl="1" indent="-169920">
              <a:spcBef>
                <a:spcPts val="374"/>
              </a:spcBef>
              <a:tabLst/>
            </a:pPr>
            <a:r>
              <a:rPr lang="en-US" dirty="0">
                <a:solidFill>
                  <a:srgbClr val="000000"/>
                </a:solidFill>
              </a:rPr>
              <a:t>Low level employees typically have the lowest levels of access</a:t>
            </a:r>
          </a:p>
          <a:p>
            <a:pPr marL="403200" lvl="1" indent="-169920">
              <a:spcBef>
                <a:spcPts val="374"/>
              </a:spcBef>
              <a:tabLst/>
            </a:pPr>
            <a:r>
              <a:rPr lang="en-US" dirty="0">
                <a:solidFill>
                  <a:srgbClr val="000000"/>
                </a:solidFill>
              </a:rPr>
              <a:t>High level employees typically have access to all types of database information</a:t>
            </a:r>
          </a:p>
          <a:p>
            <a:pPr marL="403200" lvl="1" indent="-169920">
              <a:spcBef>
                <a:spcPts val="374"/>
              </a:spcBef>
              <a:tabLst/>
            </a:pPr>
            <a:r>
              <a:rPr lang="en-US" dirty="0">
                <a:solidFill>
                  <a:srgbClr val="000000"/>
                </a:solidFill>
              </a:rPr>
              <a:t>For example: You would not want analysts viewing all salary information for the entire company - in general:</a:t>
            </a:r>
          </a:p>
          <a:p>
            <a:pPr marL="636480" lvl="2" indent="-119160">
              <a:spcBef>
                <a:spcPts val="374"/>
              </a:spcBef>
              <a:tabLst/>
            </a:pPr>
            <a:r>
              <a:rPr lang="en-US" dirty="0">
                <a:solidFill>
                  <a:srgbClr val="000000"/>
                </a:solidFill>
              </a:rPr>
              <a:t>Analysts can usually only view their own salary</a:t>
            </a:r>
          </a:p>
          <a:p>
            <a:pPr marL="636480" lvl="2" indent="-119160">
              <a:spcBef>
                <a:spcPts val="374"/>
              </a:spcBef>
              <a:tabLst/>
            </a:pPr>
            <a:r>
              <a:rPr lang="en-US" dirty="0">
                <a:solidFill>
                  <a:srgbClr val="000000"/>
                </a:solidFill>
              </a:rPr>
              <a:t>Managers have higher access and can view the salaries of all their team members, but cannot view other managers’ salaries</a:t>
            </a:r>
          </a:p>
          <a:p>
            <a:pPr marL="636480" lvl="2" indent="-119160">
              <a:spcBef>
                <a:spcPts val="374"/>
              </a:spcBef>
              <a:tabLst/>
            </a:pPr>
            <a:r>
              <a:rPr lang="en-US" dirty="0">
                <a:solidFill>
                  <a:srgbClr val="000000"/>
                </a:solidFill>
              </a:rPr>
              <a:t>Directors can view all of their managers’ and analysts’ salaries, but not other directors’ salaries</a:t>
            </a:r>
          </a:p>
          <a:p>
            <a:pPr marL="636480" lvl="2" indent="-119160">
              <a:spcBef>
                <a:spcPts val="374"/>
              </a:spcBef>
              <a:tabLst/>
            </a:pPr>
            <a:r>
              <a:rPr lang="en-US" dirty="0">
                <a:solidFill>
                  <a:srgbClr val="000000"/>
                </a:solidFill>
              </a:rPr>
              <a:t>The CFO and CEO can view every employee’s salary</a:t>
            </a:r>
          </a:p>
        </p:txBody>
      </p:sp>
    </p:spTree>
    <p:extLst>
      <p:ext uri="{BB962C8B-B14F-4D97-AF65-F5344CB8AC3E}">
        <p14:creationId xmlns:p14="http://schemas.microsoft.com/office/powerpoint/2010/main" val="2154060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720" indent="-342720">
              <a:lnSpc>
                <a:spcPct val="80000"/>
              </a:lnSpc>
              <a:spcBef>
                <a:spcPts val="799"/>
              </a:spcBef>
              <a:spcAft>
                <a:spcPts val="0"/>
              </a:spcAft>
              <a:buClr>
                <a:srgbClr val="C1B753"/>
              </a:buClr>
              <a:buSzPct val="100000"/>
              <a:buFont typeface="Arial"/>
              <a:buChar char="•"/>
              <a:tabLst/>
            </a:pPr>
            <a:r>
              <a:rPr lang="en-US" dirty="0"/>
              <a:t>Click to watch video</a:t>
            </a:r>
          </a:p>
          <a:p>
            <a:pPr marL="342720" indent="-342720">
              <a:lnSpc>
                <a:spcPct val="80000"/>
              </a:lnSpc>
              <a:spcBef>
                <a:spcPts val="799"/>
              </a:spcBef>
              <a:spcAft>
                <a:spcPts val="0"/>
              </a:spcAft>
              <a:buClr>
                <a:srgbClr val="C1B753"/>
              </a:buClr>
              <a:buSzPct val="100000"/>
              <a:buFont typeface="Arial"/>
              <a:buChar char="•"/>
              <a:tabLst/>
            </a:pPr>
            <a:r>
              <a:rPr lang="en-US" dirty="0"/>
              <a:t>Business decisions are only as good as the quality of the information used to make the decisions</a:t>
            </a:r>
          </a:p>
          <a:p>
            <a:pPr marL="342720" indent="-342720">
              <a:lnSpc>
                <a:spcPct val="80000"/>
              </a:lnSpc>
              <a:spcBef>
                <a:spcPts val="799"/>
              </a:spcBef>
              <a:spcAft>
                <a:spcPts val="0"/>
              </a:spcAft>
              <a:buClr>
                <a:srgbClr val="C1B753"/>
              </a:buClr>
              <a:buSzPct val="100000"/>
              <a:buFont typeface="Arial"/>
              <a:buChar char="•"/>
              <a:tabLst/>
            </a:pPr>
            <a:r>
              <a:rPr lang="en-US" dirty="0"/>
              <a:t>You never want to find yourself using technology to help you make a bad decision faster</a:t>
            </a:r>
          </a:p>
        </p:txBody>
      </p:sp>
      <p:sp>
        <p:nvSpPr>
          <p:cNvPr id="4" name="Slide Number Placeholder 3"/>
          <p:cNvSpPr>
            <a:spLocks noGrp="1"/>
          </p:cNvSpPr>
          <p:nvPr>
            <p:ph type="sldNum" sz="quarter" idx="10"/>
          </p:nvPr>
        </p:nvSpPr>
        <p:spPr/>
        <p:txBody>
          <a:bodyPr/>
          <a:lstStyle/>
          <a:p>
            <a:r>
              <a:rPr lang="en-US"/>
              <a:t>&lt;number&gt;</a:t>
            </a:r>
            <a:endParaRPr lang="en-US" dirty="0"/>
          </a:p>
        </p:txBody>
      </p:sp>
    </p:spTree>
    <p:extLst>
      <p:ext uri="{BB962C8B-B14F-4D97-AF65-F5344CB8AC3E}">
        <p14:creationId xmlns:p14="http://schemas.microsoft.com/office/powerpoint/2010/main" val="2111606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&lt;number&gt;</a:t>
            </a:r>
            <a:endParaRPr lang="en-US" dirty="0"/>
          </a:p>
        </p:txBody>
      </p:sp>
    </p:spTree>
    <p:extLst>
      <p:ext uri="{BB962C8B-B14F-4D97-AF65-F5344CB8AC3E}">
        <p14:creationId xmlns:p14="http://schemas.microsoft.com/office/powerpoint/2010/main" val="405901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ln/>
        </p:spPr>
      </p:sp>
      <p:sp>
        <p:nvSpPr>
          <p:cNvPr id="3" name="Notes Placeholder 2"/>
          <p:cNvSpPr>
            <a:spLocks noGrp="1" noRot="1" noChangeAspect="1"/>
          </p:cNvSpPr>
          <p:nvPr>
            <p:ph type="body" idx="1"/>
          </p:nvPr>
        </p:nvSpPr>
        <p:spPr>
          <a:xfrm>
            <a:off x="685800" y="4343400"/>
            <a:ext cx="5486400" cy="4459320"/>
          </a:xfrm>
          <a:noFill/>
          <a:ln>
            <a:noFill/>
          </a:ln>
        </p:spPr>
        <p:txBody>
          <a:bodyPr wrap="square" lIns="91440" tIns="45720" rIns="91440" bIns="45720" anchor="t" anchorCtr="0"/>
          <a:lstStyle/>
          <a:p>
            <a:pPr marL="118800" indent="-118800">
              <a:spcBef>
                <a:spcPts val="374"/>
              </a:spcBef>
              <a:tabLst/>
            </a:pPr>
            <a:r>
              <a:rPr lang="en-US" b="1" dirty="0"/>
              <a:t>Examples</a:t>
            </a:r>
            <a:r>
              <a:rPr lang="en-US" b="1" baseline="0" dirty="0"/>
              <a:t> of violations of the c</a:t>
            </a:r>
            <a:r>
              <a:rPr lang="en-US" b="1" dirty="0"/>
              <a:t>haracteristics of high quality information</a:t>
            </a:r>
          </a:p>
          <a:p>
            <a:pPr marL="118800" indent="-118800">
              <a:spcBef>
                <a:spcPts val="374"/>
              </a:spcBef>
              <a:tabLst/>
            </a:pPr>
            <a:endParaRPr lang="en-US" b="1" dirty="0"/>
          </a:p>
          <a:p>
            <a:pPr marL="403200" lvl="1" indent="-169920">
              <a:spcBef>
                <a:spcPts val="374"/>
              </a:spcBef>
              <a:tabLst/>
            </a:pPr>
            <a:r>
              <a:rPr lang="en-US" b="1" dirty="0">
                <a:solidFill>
                  <a:srgbClr val="000000"/>
                </a:solidFill>
              </a:rPr>
              <a:t>Accuracy: </a:t>
            </a:r>
            <a:r>
              <a:rPr lang="en-US" b="0" dirty="0">
                <a:solidFill>
                  <a:srgbClr val="000000"/>
                </a:solidFill>
              </a:rPr>
              <a:t>misspellings, letters in phone numbers</a:t>
            </a:r>
          </a:p>
          <a:p>
            <a:pPr marL="403200" lvl="1" indent="-169920">
              <a:spcBef>
                <a:spcPts val="374"/>
              </a:spcBef>
              <a:tabLst/>
            </a:pPr>
            <a:r>
              <a:rPr lang="en-US" b="1" dirty="0">
                <a:solidFill>
                  <a:srgbClr val="000000"/>
                </a:solidFill>
              </a:rPr>
              <a:t>Completeness : </a:t>
            </a:r>
            <a:r>
              <a:rPr lang="en-US" b="0" dirty="0">
                <a:solidFill>
                  <a:srgbClr val="000000"/>
                </a:solidFill>
              </a:rPr>
              <a:t>number missing from address,</a:t>
            </a:r>
            <a:r>
              <a:rPr lang="en-US" b="0" baseline="0" dirty="0">
                <a:solidFill>
                  <a:srgbClr val="000000"/>
                </a:solidFill>
              </a:rPr>
              <a:t> area code missing from phone number</a:t>
            </a:r>
            <a:endParaRPr lang="en-US" b="0" dirty="0">
              <a:solidFill>
                <a:srgbClr val="000000"/>
              </a:solidFill>
            </a:endParaRPr>
          </a:p>
          <a:p>
            <a:pPr marL="403200" lvl="1" indent="-169920">
              <a:spcBef>
                <a:spcPts val="374"/>
              </a:spcBef>
              <a:tabLst/>
            </a:pPr>
            <a:r>
              <a:rPr lang="en-US" b="1" dirty="0">
                <a:solidFill>
                  <a:srgbClr val="000000"/>
                </a:solidFill>
              </a:rPr>
              <a:t>Consistency : </a:t>
            </a:r>
            <a:r>
              <a:rPr lang="en-US" b="0" dirty="0">
                <a:solidFill>
                  <a:srgbClr val="000000"/>
                </a:solidFill>
              </a:rPr>
              <a:t>overall</a:t>
            </a:r>
            <a:r>
              <a:rPr lang="en-US" b="0" baseline="0" dirty="0">
                <a:solidFill>
                  <a:srgbClr val="000000"/>
                </a:solidFill>
              </a:rPr>
              <a:t> company sales not equal to the sum of the individual stores, total salary not equal to individual employees’ salary</a:t>
            </a:r>
            <a:endParaRPr lang="en-US" b="0" dirty="0">
              <a:solidFill>
                <a:srgbClr val="000000"/>
              </a:solidFill>
            </a:endParaRPr>
          </a:p>
          <a:p>
            <a:pPr marL="403200" lvl="1" indent="-169920">
              <a:spcBef>
                <a:spcPts val="374"/>
              </a:spcBef>
              <a:tabLst/>
            </a:pPr>
            <a:r>
              <a:rPr lang="en-US" b="1" dirty="0">
                <a:solidFill>
                  <a:srgbClr val="000000"/>
                </a:solidFill>
              </a:rPr>
              <a:t>Uniqueness : </a:t>
            </a:r>
            <a:r>
              <a:rPr lang="en-US" b="0" dirty="0">
                <a:solidFill>
                  <a:srgbClr val="000000"/>
                </a:solidFill>
              </a:rPr>
              <a:t>the same customer entered more than once</a:t>
            </a:r>
          </a:p>
          <a:p>
            <a:pPr marL="403200" lvl="1" indent="-169920">
              <a:spcBef>
                <a:spcPts val="374"/>
              </a:spcBef>
              <a:tabLst/>
            </a:pPr>
            <a:r>
              <a:rPr lang="en-US" b="1" dirty="0">
                <a:solidFill>
                  <a:srgbClr val="000000"/>
                </a:solidFill>
              </a:rPr>
              <a:t>Timeliness : </a:t>
            </a:r>
            <a:r>
              <a:rPr lang="en-US" b="0" dirty="0">
                <a:solidFill>
                  <a:srgbClr val="000000"/>
                </a:solidFill>
              </a:rPr>
              <a:t>stock</a:t>
            </a:r>
            <a:r>
              <a:rPr lang="en-US" b="0" baseline="0" dirty="0">
                <a:solidFill>
                  <a:srgbClr val="000000"/>
                </a:solidFill>
              </a:rPr>
              <a:t> broker making decisions based on 20 minute delayed stock data</a:t>
            </a:r>
            <a:endParaRPr lang="en-US" b="0" dirty="0">
              <a:solidFill>
                <a:srgbClr val="000000"/>
              </a:solidFill>
            </a:endParaRPr>
          </a:p>
          <a:p>
            <a:pPr marL="118800" indent="-118800">
              <a:spcBef>
                <a:spcPts val="374"/>
              </a:spcBef>
              <a:buNone/>
              <a:tabLst/>
            </a:pPr>
            <a:endParaRPr lang="en-US" dirty="0"/>
          </a:p>
        </p:txBody>
      </p:sp>
    </p:spTree>
    <p:extLst>
      <p:ext uri="{BB962C8B-B14F-4D97-AF65-F5344CB8AC3E}">
        <p14:creationId xmlns:p14="http://schemas.microsoft.com/office/powerpoint/2010/main" val="148240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has to be stored properly (organized in a database), and used timely, otherwise it is</a:t>
            </a:r>
            <a:r>
              <a:rPr lang="en-US" baseline="0" dirty="0"/>
              <a:t> damaging</a:t>
            </a:r>
            <a:endParaRPr lang="en-US" dirty="0"/>
          </a:p>
        </p:txBody>
      </p:sp>
      <p:sp>
        <p:nvSpPr>
          <p:cNvPr id="4" name="Slide Number Placeholder 3"/>
          <p:cNvSpPr>
            <a:spLocks noGrp="1"/>
          </p:cNvSpPr>
          <p:nvPr>
            <p:ph type="sldNum" sz="quarter" idx="10"/>
          </p:nvPr>
        </p:nvSpPr>
        <p:spPr/>
        <p:txBody>
          <a:bodyPr/>
          <a:lstStyle/>
          <a:p>
            <a:r>
              <a:rPr lang="en-US"/>
              <a:t>&lt;number&gt;</a:t>
            </a:r>
            <a:endParaRPr lang="en-US" dirty="0"/>
          </a:p>
        </p:txBody>
      </p:sp>
    </p:spTree>
    <p:extLst>
      <p:ext uri="{BB962C8B-B14F-4D97-AF65-F5344CB8AC3E}">
        <p14:creationId xmlns:p14="http://schemas.microsoft.com/office/powerpoint/2010/main" val="427256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04F6D-F898-423D-BD90-F18BB995CF38}" type="slidenum">
              <a:rPr lang="en-US" smtClean="0"/>
              <a:pPr/>
              <a:t>14</a:t>
            </a:fld>
            <a:endParaRPr lang="en-US"/>
          </a:p>
        </p:txBody>
      </p:sp>
    </p:spTree>
    <p:extLst>
      <p:ext uri="{BB962C8B-B14F-4D97-AF65-F5344CB8AC3E}">
        <p14:creationId xmlns:p14="http://schemas.microsoft.com/office/powerpoint/2010/main" val="90348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0E0B6-A18D-43E6-BA96-7F6E1F7821A8}" type="slidenum">
              <a:rPr lang="en-US"/>
              <a:pPr/>
              <a:t>15</a:t>
            </a:fld>
            <a:endParaRPr lang="en-US"/>
          </a:p>
        </p:txBody>
      </p:sp>
      <p:sp>
        <p:nvSpPr>
          <p:cNvPr id="285698" name="Rectangle 2"/>
          <p:cNvSpPr>
            <a:spLocks noGrp="1" noRot="1" noChangeAspect="1" noChangeArrowheads="1" noTextEdit="1"/>
          </p:cNvSpPr>
          <p:nvPr>
            <p:ph type="sldImg"/>
          </p:nvPr>
        </p:nvSpPr>
        <p:spPr>
          <a:xfrm>
            <a:off x="381000" y="685800"/>
            <a:ext cx="6096000" cy="3429000"/>
          </a:xfrm>
          <a:ln/>
        </p:spPr>
      </p:sp>
      <p:sp>
        <p:nvSpPr>
          <p:cNvPr id="2856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01581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2414C5E8-E0E9-4586-8AB6-BDD3951676BB}" type="slidenum">
              <a:rPr lang="en-US" smtClean="0">
                <a:latin typeface="Times New Roman" pitchFamily="18" charset="0"/>
              </a:rPr>
              <a:pPr/>
              <a:t>16</a:t>
            </a:fld>
            <a:endParaRPr lang="en-US">
              <a:latin typeface="Times New Roman" pitchFamily="18" charset="0"/>
            </a:endParaRPr>
          </a:p>
        </p:txBody>
      </p:sp>
      <p:sp>
        <p:nvSpPr>
          <p:cNvPr id="100355" name="Rectangle 2"/>
          <p:cNvSpPr>
            <a:spLocks noGrp="1" noRot="1" noChangeAspect="1" noChangeArrowheads="1" noTextEdit="1"/>
          </p:cNvSpPr>
          <p:nvPr>
            <p:ph type="sldImg"/>
          </p:nvPr>
        </p:nvSpPr>
        <p:spPr>
          <a:xfrm>
            <a:off x="381000" y="685800"/>
            <a:ext cx="6096000" cy="3429000"/>
          </a:xfrm>
          <a:ln/>
        </p:spPr>
      </p:sp>
      <p:sp>
        <p:nvSpPr>
          <p:cNvPr id="100356"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10722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34F5AB-34C5-40B7-89DA-629A47DE6D16}" type="slidenum">
              <a:rPr lang="en-US"/>
              <a:pPr/>
              <a:t>18</a:t>
            </a:fld>
            <a:endParaRPr lang="en-US"/>
          </a:p>
        </p:txBody>
      </p:sp>
      <p:sp>
        <p:nvSpPr>
          <p:cNvPr id="287746" name="Rectangle 2"/>
          <p:cNvSpPr>
            <a:spLocks noGrp="1" noRot="1" noChangeAspect="1" noChangeArrowheads="1" noTextEdit="1"/>
          </p:cNvSpPr>
          <p:nvPr>
            <p:ph type="sldImg"/>
          </p:nvPr>
        </p:nvSpPr>
        <p:spPr>
          <a:xfrm>
            <a:off x="381000" y="685800"/>
            <a:ext cx="6096000" cy="3429000"/>
          </a:xfrm>
          <a:ln/>
        </p:spPr>
      </p:sp>
      <p:sp>
        <p:nvSpPr>
          <p:cNvPr id="2877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53970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PK</a:t>
            </a:r>
            <a:r>
              <a:rPr lang="en-US" baseline="0" dirty="0"/>
              <a:t> means Primary Key</a:t>
            </a:r>
          </a:p>
          <a:p>
            <a:r>
              <a:rPr lang="en-US" baseline="0" dirty="0"/>
              <a:t>FK means Foreign Key</a:t>
            </a:r>
          </a:p>
          <a:p>
            <a:r>
              <a:rPr lang="en-US" baseline="0" dirty="0"/>
              <a:t>These link the tables together</a:t>
            </a:r>
            <a:endParaRPr lang="en-US" dirty="0"/>
          </a:p>
        </p:txBody>
      </p:sp>
      <p:sp>
        <p:nvSpPr>
          <p:cNvPr id="4" name="Slide Number Placeholder 3"/>
          <p:cNvSpPr>
            <a:spLocks noGrp="1"/>
          </p:cNvSpPr>
          <p:nvPr>
            <p:ph type="sldNum" sz="quarter" idx="10"/>
          </p:nvPr>
        </p:nvSpPr>
        <p:spPr/>
        <p:txBody>
          <a:bodyPr/>
          <a:lstStyle/>
          <a:p>
            <a:r>
              <a:rPr lang="en-US"/>
              <a:t>&lt;number&gt;</a:t>
            </a:r>
            <a:endParaRPr lang="en-US" dirty="0"/>
          </a:p>
        </p:txBody>
      </p:sp>
    </p:spTree>
    <p:extLst>
      <p:ext uri="{BB962C8B-B14F-4D97-AF65-F5344CB8AC3E}">
        <p14:creationId xmlns:p14="http://schemas.microsoft.com/office/powerpoint/2010/main" val="2353977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4956B97-4870-4F4C-AADE-CB5F39B2C390}" type="datetime1">
              <a:rPr lang="en-US" smtClean="0"/>
              <a:t>2020-01-15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0BB4E-1B34-4067-87CD-4F4F102177D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393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5619E8-0CC3-45FB-A0D5-06D5E8E55B53}" type="datetime1">
              <a:rPr lang="en-US" smtClean="0"/>
              <a:t>2020-01-15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0BB4E-1B34-4067-87CD-4F4F102177D6}" type="slidenum">
              <a:rPr lang="en-US" smtClean="0"/>
              <a:pPr/>
              <a:t>‹#›</a:t>
            </a:fld>
            <a:endParaRPr lang="en-US"/>
          </a:p>
        </p:txBody>
      </p:sp>
    </p:spTree>
    <p:extLst>
      <p:ext uri="{BB962C8B-B14F-4D97-AF65-F5344CB8AC3E}">
        <p14:creationId xmlns:p14="http://schemas.microsoft.com/office/powerpoint/2010/main" val="1288948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866A07-1414-411C-B0C8-BF669CA1C028}" type="datetime1">
              <a:rPr lang="en-US" smtClean="0"/>
              <a:t>2020-01-15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0BB4E-1B34-4067-87CD-4F4F102177D6}" type="slidenum">
              <a:rPr lang="en-US" smtClean="0"/>
              <a:pPr/>
              <a:t>‹#›</a:t>
            </a:fld>
            <a:endParaRPr lang="en-US"/>
          </a:p>
        </p:txBody>
      </p:sp>
    </p:spTree>
    <p:extLst>
      <p:ext uri="{BB962C8B-B14F-4D97-AF65-F5344CB8AC3E}">
        <p14:creationId xmlns:p14="http://schemas.microsoft.com/office/powerpoint/2010/main" val="328903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978579-88C8-4149-BB49-3FF4D5F22871}" type="datetime1">
              <a:rPr lang="en-US" smtClean="0"/>
              <a:t>2020-01-15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0BB4E-1B34-4067-87CD-4F4F102177D6}" type="slidenum">
              <a:rPr lang="en-US" smtClean="0"/>
              <a:pPr/>
              <a:t>‹#›</a:t>
            </a:fld>
            <a:endParaRPr lang="en-US"/>
          </a:p>
        </p:txBody>
      </p:sp>
    </p:spTree>
    <p:extLst>
      <p:ext uri="{BB962C8B-B14F-4D97-AF65-F5344CB8AC3E}">
        <p14:creationId xmlns:p14="http://schemas.microsoft.com/office/powerpoint/2010/main" val="2129561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3A5F19-D93D-420F-82B6-0817CA5672E8}" type="datetime1">
              <a:rPr lang="en-US" smtClean="0"/>
              <a:t>2020-01-15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A0BB4E-1B34-4067-87CD-4F4F102177D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326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808319-3093-48E9-BB86-67AEBCD8C00E}" type="datetime1">
              <a:rPr lang="en-US" smtClean="0"/>
              <a:t>2020-01-15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0BB4E-1B34-4067-87CD-4F4F102177D6}" type="slidenum">
              <a:rPr lang="en-US" smtClean="0"/>
              <a:pPr/>
              <a:t>‹#›</a:t>
            </a:fld>
            <a:endParaRPr lang="en-US"/>
          </a:p>
        </p:txBody>
      </p:sp>
    </p:spTree>
    <p:extLst>
      <p:ext uri="{BB962C8B-B14F-4D97-AF65-F5344CB8AC3E}">
        <p14:creationId xmlns:p14="http://schemas.microsoft.com/office/powerpoint/2010/main" val="405154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DED297-4D9A-4B7D-A4C7-8F44892B9CB6}" type="datetime1">
              <a:rPr lang="en-US" smtClean="0"/>
              <a:t>2020-01-15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A0BB4E-1B34-4067-87CD-4F4F102177D6}" type="slidenum">
              <a:rPr lang="en-US" smtClean="0"/>
              <a:pPr/>
              <a:t>‹#›</a:t>
            </a:fld>
            <a:endParaRPr lang="en-US"/>
          </a:p>
        </p:txBody>
      </p:sp>
    </p:spTree>
    <p:extLst>
      <p:ext uri="{BB962C8B-B14F-4D97-AF65-F5344CB8AC3E}">
        <p14:creationId xmlns:p14="http://schemas.microsoft.com/office/powerpoint/2010/main" val="3242020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1D03EA4-C9C7-4BE9-A155-221681750C70}" type="datetime1">
              <a:rPr lang="en-US" smtClean="0"/>
              <a:t>2020-01-15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A0BB4E-1B34-4067-87CD-4F4F102177D6}" type="slidenum">
              <a:rPr lang="en-US" smtClean="0"/>
              <a:pPr/>
              <a:t>‹#›</a:t>
            </a:fld>
            <a:endParaRPr lang="en-US"/>
          </a:p>
        </p:txBody>
      </p:sp>
    </p:spTree>
    <p:extLst>
      <p:ext uri="{BB962C8B-B14F-4D97-AF65-F5344CB8AC3E}">
        <p14:creationId xmlns:p14="http://schemas.microsoft.com/office/powerpoint/2010/main" val="4158983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8FC075D-8D6D-4C1D-8A44-2AD66E8C4E30}" type="datetime1">
              <a:rPr lang="en-US" smtClean="0"/>
              <a:t>2020-01-15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8A0BB4E-1B34-4067-87CD-4F4F102177D6}" type="slidenum">
              <a:rPr lang="en-US" smtClean="0"/>
              <a:pPr/>
              <a:t>‹#›</a:t>
            </a:fld>
            <a:endParaRPr lang="en-US"/>
          </a:p>
        </p:txBody>
      </p:sp>
    </p:spTree>
    <p:extLst>
      <p:ext uri="{BB962C8B-B14F-4D97-AF65-F5344CB8AC3E}">
        <p14:creationId xmlns:p14="http://schemas.microsoft.com/office/powerpoint/2010/main" val="2716569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2E5BE2F-3C51-496C-83A9-6855BDEDCDD7}" type="datetime1">
              <a:rPr lang="en-US" smtClean="0"/>
              <a:t>2020-01-15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8A0BB4E-1B34-4067-87CD-4F4F102177D6}" type="slidenum">
              <a:rPr lang="en-US" smtClean="0"/>
              <a:pPr/>
              <a:t>‹#›</a:t>
            </a:fld>
            <a:endParaRPr lang="en-US"/>
          </a:p>
        </p:txBody>
      </p:sp>
    </p:spTree>
    <p:extLst>
      <p:ext uri="{BB962C8B-B14F-4D97-AF65-F5344CB8AC3E}">
        <p14:creationId xmlns:p14="http://schemas.microsoft.com/office/powerpoint/2010/main" val="4158618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C62B3DD-82BC-45BF-B489-A18F3D21CBFE}" type="datetime1">
              <a:rPr lang="en-US" smtClean="0"/>
              <a:t>2020-01-15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A0BB4E-1B34-4067-87CD-4F4F102177D6}" type="slidenum">
              <a:rPr lang="en-US" smtClean="0"/>
              <a:pPr/>
              <a:t>‹#›</a:t>
            </a:fld>
            <a:endParaRPr lang="en-US"/>
          </a:p>
        </p:txBody>
      </p:sp>
    </p:spTree>
    <p:extLst>
      <p:ext uri="{BB962C8B-B14F-4D97-AF65-F5344CB8AC3E}">
        <p14:creationId xmlns:p14="http://schemas.microsoft.com/office/powerpoint/2010/main" val="866699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5EAA38-B8AB-40F9-BF08-1203617A159C}" type="datetime1">
              <a:rPr lang="en-US" smtClean="0"/>
              <a:t>2020-01-15</a:t>
            </a:fld>
            <a:endParaRPr lang="en-US" sz="1000" dirty="0">
              <a:solidFill>
                <a:schemeClr val="tx1"/>
              </a:solidFill>
            </a:endParaRP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algn="r" eaLnBrk="1" latinLnBrk="0" hangingPunct="1"/>
            <a:endParaRPr kumimoji="0" lang="en-US" sz="1000" dirty="0">
              <a:solidFill>
                <a:schemeClr val="tx1"/>
              </a:solidFill>
            </a:endParaRP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BBC35B-A44B-4119-B8DA-DE9E3DFADA20}" type="slidenum">
              <a:rPr kumimoji="0" lang="en-US" smtClean="0"/>
              <a:pPr/>
              <a:t>‹#›</a:t>
            </a:fld>
            <a:endParaRPr kumimoji="0" lang="en-US" sz="1000" b="0">
              <a:solidFill>
                <a:schemeClr val="tx1"/>
              </a:solidFill>
            </a:endParaRP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40052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jEzEsr0Mut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ofthat.com/2020/01/whats-up-in-learning-technology.html"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mailto:marge@gmail.com" TargetMode="External"/><Relationship Id="rId2" Type="http://schemas.openxmlformats.org/officeDocument/2006/relationships/hyperlink" Target="mailto:hsimp@aol.com" TargetMode="External"/><Relationship Id="rId1" Type="http://schemas.openxmlformats.org/officeDocument/2006/relationships/slideLayout" Target="../slideLayouts/slideLayout2.xml"/><Relationship Id="rId4" Type="http://schemas.openxmlformats.org/officeDocument/2006/relationships/hyperlink" Target="mailto:elbarto@msn.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Valuing and Storing Information</a:t>
            </a:r>
          </a:p>
        </p:txBody>
      </p:sp>
      <p:sp>
        <p:nvSpPr>
          <p:cNvPr id="3" name="Subtitle 2"/>
          <p:cNvSpPr>
            <a:spLocks noGrp="1"/>
          </p:cNvSpPr>
          <p:nvPr>
            <p:ph type="subTitle" idx="1"/>
          </p:nvPr>
        </p:nvSpPr>
        <p:spPr/>
        <p:txBody>
          <a:bodyPr/>
          <a:lstStyle/>
          <a:p>
            <a:r>
              <a:rPr lang="en-US" dirty="0"/>
              <a:t>Databases part 1</a:t>
            </a:r>
          </a:p>
        </p:txBody>
      </p:sp>
      <p:sp>
        <p:nvSpPr>
          <p:cNvPr id="4" name="Slide Number Placeholder 3">
            <a:extLst>
              <a:ext uri="{FF2B5EF4-FFF2-40B4-BE49-F238E27FC236}">
                <a16:creationId xmlns:a16="http://schemas.microsoft.com/office/drawing/2014/main" id="{903DCBCC-43C6-491D-962D-923D4028E79D}"/>
              </a:ext>
            </a:extLst>
          </p:cNvPr>
          <p:cNvSpPr>
            <a:spLocks noGrp="1"/>
          </p:cNvSpPr>
          <p:nvPr>
            <p:ph type="sldNum" sz="quarter" idx="12"/>
          </p:nvPr>
        </p:nvSpPr>
        <p:spPr/>
        <p:txBody>
          <a:bodyPr/>
          <a:lstStyle/>
          <a:p>
            <a:fld id="{38A0BB4E-1B34-4067-87CD-4F4F102177D6}" type="slidenum">
              <a:rPr lang="en-US" smtClean="0"/>
              <a:pPr/>
              <a:t>1</a:t>
            </a:fld>
            <a:endParaRPr lang="en-US"/>
          </a:p>
        </p:txBody>
      </p:sp>
    </p:spTree>
    <p:extLst>
      <p:ext uri="{BB962C8B-B14F-4D97-AF65-F5344CB8AC3E}">
        <p14:creationId xmlns:p14="http://schemas.microsoft.com/office/powerpoint/2010/main" val="3265126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Got Issues?</a:t>
            </a:r>
          </a:p>
        </p:txBody>
      </p:sp>
      <p:sp>
        <p:nvSpPr>
          <p:cNvPr id="5" name="Content Placeholder 2"/>
          <p:cNvSpPr>
            <a:spLocks noGrp="1"/>
          </p:cNvSpPr>
          <p:nvPr>
            <p:ph idx="1"/>
          </p:nvPr>
        </p:nvSpPr>
        <p:spPr>
          <a:xfrm>
            <a:off x="1097280" y="1878827"/>
            <a:ext cx="8153400" cy="609600"/>
          </a:xfrm>
          <a:prstGeom prst="rect">
            <a:avLst/>
          </a:prstGeom>
          <a:noFill/>
          <a:ln>
            <a:noFill/>
          </a:ln>
        </p:spPr>
        <p:txBody>
          <a:bodyPr vert="horz" wrap="square" lIns="91440" tIns="45720" rIns="91440" bIns="45720" anchor="t" anchorCtr="0">
            <a:normAutofit/>
          </a:bodyPr>
          <a:lstStyle/>
          <a:p>
            <a:pPr marL="285480" indent="-285480">
              <a:spcBef>
                <a:spcPts val="697"/>
              </a:spcBef>
              <a:buClr>
                <a:srgbClr val="C4792D"/>
              </a:buClr>
              <a:buSzPct val="100000"/>
              <a:buFont typeface="Arial"/>
              <a:buChar char="–"/>
            </a:pPr>
            <a:r>
              <a:rPr lang="en-US" sz="2400" dirty="0"/>
              <a:t>What problem do you see in this data?</a:t>
            </a:r>
          </a:p>
        </p:txBody>
      </p:sp>
      <p:graphicFrame>
        <p:nvGraphicFramePr>
          <p:cNvPr id="4" name="Table 3"/>
          <p:cNvGraphicFramePr>
            <a:graphicFrameLocks noGrp="1"/>
          </p:cNvGraphicFramePr>
          <p:nvPr>
            <p:extLst>
              <p:ext uri="{D42A27DB-BD31-4B8C-83A1-F6EECF244321}">
                <p14:modId xmlns:p14="http://schemas.microsoft.com/office/powerpoint/2010/main" val="4155034756"/>
              </p:ext>
            </p:extLst>
          </p:nvPr>
        </p:nvGraphicFramePr>
        <p:xfrm>
          <a:off x="6477001" y="3029189"/>
          <a:ext cx="5333999" cy="1463040"/>
        </p:xfrm>
        <a:graphic>
          <a:graphicData uri="http://schemas.openxmlformats.org/drawingml/2006/table">
            <a:tbl>
              <a:tblPr firstRow="1" bandRow="1">
                <a:tableStyleId>{5C22544A-7EE6-4342-B048-85BDC9FD1C3A}</a:tableStyleId>
              </a:tblPr>
              <a:tblGrid>
                <a:gridCol w="1379482">
                  <a:extLst>
                    <a:ext uri="{9D8B030D-6E8A-4147-A177-3AD203B41FA5}">
                      <a16:colId xmlns:a16="http://schemas.microsoft.com/office/drawing/2014/main" val="20000"/>
                    </a:ext>
                  </a:extLst>
                </a:gridCol>
                <a:gridCol w="1264526">
                  <a:extLst>
                    <a:ext uri="{9D8B030D-6E8A-4147-A177-3AD203B41FA5}">
                      <a16:colId xmlns:a16="http://schemas.microsoft.com/office/drawing/2014/main" val="20001"/>
                    </a:ext>
                  </a:extLst>
                </a:gridCol>
                <a:gridCol w="1623190">
                  <a:extLst>
                    <a:ext uri="{9D8B030D-6E8A-4147-A177-3AD203B41FA5}">
                      <a16:colId xmlns:a16="http://schemas.microsoft.com/office/drawing/2014/main" val="20002"/>
                    </a:ext>
                  </a:extLst>
                </a:gridCol>
                <a:gridCol w="1066801">
                  <a:extLst>
                    <a:ext uri="{9D8B030D-6E8A-4147-A177-3AD203B41FA5}">
                      <a16:colId xmlns:a16="http://schemas.microsoft.com/office/drawing/2014/main" val="20003"/>
                    </a:ext>
                  </a:extLst>
                </a:gridCol>
              </a:tblGrid>
              <a:tr h="242940">
                <a:tc>
                  <a:txBody>
                    <a:bodyPr/>
                    <a:lstStyle/>
                    <a:p>
                      <a:pPr algn="ctr"/>
                      <a:r>
                        <a:rPr lang="en-US" sz="1800" dirty="0" err="1"/>
                        <a:t>OrderNum</a:t>
                      </a:r>
                      <a:endParaRPr lang="en-US" sz="1800" dirty="0"/>
                    </a:p>
                  </a:txBody>
                  <a:tcPr marL="45720" marR="45720"/>
                </a:tc>
                <a:tc>
                  <a:txBody>
                    <a:bodyPr/>
                    <a:lstStyle/>
                    <a:p>
                      <a:pPr algn="ctr"/>
                      <a:r>
                        <a:rPr lang="en-US" sz="1800" dirty="0"/>
                        <a:t>Date</a:t>
                      </a:r>
                    </a:p>
                  </a:txBody>
                  <a:tcPr marL="45720" marR="45720"/>
                </a:tc>
                <a:tc>
                  <a:txBody>
                    <a:bodyPr/>
                    <a:lstStyle/>
                    <a:p>
                      <a:pPr algn="ctr"/>
                      <a:r>
                        <a:rPr lang="en-US" sz="1800" dirty="0" err="1"/>
                        <a:t>PaymentType</a:t>
                      </a:r>
                      <a:endParaRPr lang="en-US" sz="1800" dirty="0"/>
                    </a:p>
                  </a:txBody>
                  <a:tcPr marL="45720" marR="45720"/>
                </a:tc>
                <a:tc>
                  <a:txBody>
                    <a:bodyPr/>
                    <a:lstStyle/>
                    <a:p>
                      <a:pPr algn="ctr"/>
                      <a:r>
                        <a:rPr lang="en-US" sz="1800" dirty="0"/>
                        <a:t>Total</a:t>
                      </a:r>
                    </a:p>
                  </a:txBody>
                  <a:tcPr marL="45720" marR="45720"/>
                </a:tc>
                <a:extLst>
                  <a:ext uri="{0D108BD9-81ED-4DB2-BD59-A6C34878D82A}">
                    <a16:rowId xmlns:a16="http://schemas.microsoft.com/office/drawing/2014/main" val="10000"/>
                  </a:ext>
                </a:extLst>
              </a:tr>
              <a:tr h="215947">
                <a:tc>
                  <a:txBody>
                    <a:bodyPr/>
                    <a:lstStyle/>
                    <a:p>
                      <a:r>
                        <a:rPr lang="en-US" sz="1200" dirty="0"/>
                        <a:t>11356</a:t>
                      </a:r>
                    </a:p>
                  </a:txBody>
                  <a:tcPr marL="45720" marR="45720"/>
                </a:tc>
                <a:tc>
                  <a:txBody>
                    <a:bodyPr/>
                    <a:lstStyle/>
                    <a:p>
                      <a:r>
                        <a:rPr lang="en-US" sz="1200" dirty="0"/>
                        <a:t>6/6/2013</a:t>
                      </a:r>
                    </a:p>
                  </a:txBody>
                  <a:tcPr marL="45720" marR="45720" anchor="ctr"/>
                </a:tc>
                <a:tc>
                  <a:txBody>
                    <a:bodyPr/>
                    <a:lstStyle/>
                    <a:p>
                      <a:r>
                        <a:rPr lang="en-US" sz="1200" dirty="0"/>
                        <a:t>Visa</a:t>
                      </a:r>
                    </a:p>
                  </a:txBody>
                  <a:tcPr marL="45720" marR="45720" anchor="ctr"/>
                </a:tc>
                <a:tc>
                  <a:txBody>
                    <a:bodyPr/>
                    <a:lstStyle/>
                    <a:p>
                      <a:pPr algn="r"/>
                      <a:r>
                        <a:rPr lang="en-US" sz="1200" dirty="0"/>
                        <a:t>$220.75</a:t>
                      </a:r>
                    </a:p>
                  </a:txBody>
                  <a:tcPr marL="45720" marR="45720" anchor="ctr"/>
                </a:tc>
                <a:extLst>
                  <a:ext uri="{0D108BD9-81ED-4DB2-BD59-A6C34878D82A}">
                    <a16:rowId xmlns:a16="http://schemas.microsoft.com/office/drawing/2014/main" val="10001"/>
                  </a:ext>
                </a:extLst>
              </a:tr>
              <a:tr h="215947">
                <a:tc>
                  <a:txBody>
                    <a:bodyPr/>
                    <a:lstStyle/>
                    <a:p>
                      <a:r>
                        <a:rPr lang="en-US" sz="1200" dirty="0"/>
                        <a:t>11357</a:t>
                      </a:r>
                    </a:p>
                  </a:txBody>
                  <a:tcPr marL="45720" marR="45720"/>
                </a:tc>
                <a:tc>
                  <a:txBody>
                    <a:bodyPr/>
                    <a:lstStyle/>
                    <a:p>
                      <a:r>
                        <a:rPr lang="en-US" sz="1200" dirty="0"/>
                        <a:t>6/7/2013</a:t>
                      </a:r>
                    </a:p>
                  </a:txBody>
                  <a:tcPr marL="45720" marR="45720" anchor="ctr"/>
                </a:tc>
                <a:tc>
                  <a:txBody>
                    <a:bodyPr/>
                    <a:lstStyle/>
                    <a:p>
                      <a:r>
                        <a:rPr lang="en-US" sz="1200" dirty="0"/>
                        <a:t>Cash</a:t>
                      </a:r>
                    </a:p>
                  </a:txBody>
                  <a:tcPr marL="45720" marR="45720" anchor="ctr"/>
                </a:tc>
                <a:tc>
                  <a:txBody>
                    <a:bodyPr/>
                    <a:lstStyle/>
                    <a:p>
                      <a:pPr algn="r"/>
                      <a:r>
                        <a:rPr lang="en-US" sz="1200" dirty="0"/>
                        <a:t>$980.50</a:t>
                      </a:r>
                    </a:p>
                  </a:txBody>
                  <a:tcPr marL="45720" marR="45720" anchor="ctr"/>
                </a:tc>
                <a:extLst>
                  <a:ext uri="{0D108BD9-81ED-4DB2-BD59-A6C34878D82A}">
                    <a16:rowId xmlns:a16="http://schemas.microsoft.com/office/drawing/2014/main" val="10002"/>
                  </a:ext>
                </a:extLst>
              </a:tr>
              <a:tr h="215947">
                <a:tc>
                  <a:txBody>
                    <a:bodyPr/>
                    <a:lstStyle/>
                    <a:p>
                      <a:r>
                        <a:rPr lang="en-US" sz="1200" dirty="0"/>
                        <a:t>11358</a:t>
                      </a:r>
                    </a:p>
                  </a:txBody>
                  <a:tcPr marL="45720" marR="45720"/>
                </a:tc>
                <a:tc>
                  <a:txBody>
                    <a:bodyPr/>
                    <a:lstStyle/>
                    <a:p>
                      <a:r>
                        <a:rPr lang="en-US" sz="1200" dirty="0"/>
                        <a:t>6/7/2013</a:t>
                      </a:r>
                    </a:p>
                  </a:txBody>
                  <a:tcPr marL="45720" marR="45720" anchor="ctr"/>
                </a:tc>
                <a:tc>
                  <a:txBody>
                    <a:bodyPr/>
                    <a:lstStyle/>
                    <a:p>
                      <a:r>
                        <a:rPr lang="en-US" sz="1200" dirty="0"/>
                        <a:t>Check</a:t>
                      </a:r>
                    </a:p>
                  </a:txBody>
                  <a:tcPr marL="45720" marR="45720" anchor="ctr"/>
                </a:tc>
                <a:tc>
                  <a:txBody>
                    <a:bodyPr/>
                    <a:lstStyle/>
                    <a:p>
                      <a:pPr algn="r"/>
                      <a:r>
                        <a:rPr lang="en-US" sz="1200" dirty="0"/>
                        <a:t>$3700.00</a:t>
                      </a:r>
                    </a:p>
                  </a:txBody>
                  <a:tcPr marL="45720" marR="45720" anchor="ctr"/>
                </a:tc>
                <a:extLst>
                  <a:ext uri="{0D108BD9-81ED-4DB2-BD59-A6C34878D82A}">
                    <a16:rowId xmlns:a16="http://schemas.microsoft.com/office/drawing/2014/main" val="10003"/>
                  </a:ext>
                </a:extLst>
              </a:tr>
              <a:tr h="137160">
                <a:tc>
                  <a:txBody>
                    <a:bodyPr/>
                    <a:lstStyle/>
                    <a:p>
                      <a:r>
                        <a:rPr lang="en-US" sz="1200" dirty="0"/>
                        <a:t>11359</a:t>
                      </a:r>
                    </a:p>
                  </a:txBody>
                  <a:tcPr marL="45720" marR="45720"/>
                </a:tc>
                <a:tc>
                  <a:txBody>
                    <a:bodyPr/>
                    <a:lstStyle/>
                    <a:p>
                      <a:r>
                        <a:rPr lang="en-US" sz="1200" dirty="0"/>
                        <a:t>6/8/2013</a:t>
                      </a:r>
                    </a:p>
                  </a:txBody>
                  <a:tcPr marL="45720" marR="45720" anchor="ctr"/>
                </a:tc>
                <a:tc>
                  <a:txBody>
                    <a:bodyPr/>
                    <a:lstStyle/>
                    <a:p>
                      <a:r>
                        <a:rPr lang="en-US" sz="1200" dirty="0" err="1"/>
                        <a:t>AmEx</a:t>
                      </a:r>
                      <a:endParaRPr lang="en-US" sz="1200" dirty="0"/>
                    </a:p>
                  </a:txBody>
                  <a:tcPr marL="45720" marR="45720" anchor="ctr"/>
                </a:tc>
                <a:tc>
                  <a:txBody>
                    <a:bodyPr/>
                    <a:lstStyle/>
                    <a:p>
                      <a:pPr algn="r"/>
                      <a:r>
                        <a:rPr lang="en-US" sz="1200" dirty="0"/>
                        <a:t>$4525.00</a:t>
                      </a:r>
                    </a:p>
                  </a:txBody>
                  <a:tcPr marL="45720" marR="45720" anchor="ctr"/>
                </a:tc>
                <a:extLst>
                  <a:ext uri="{0D108BD9-81ED-4DB2-BD59-A6C34878D82A}">
                    <a16:rowId xmlns:a16="http://schemas.microsoft.com/office/drawing/2014/main" val="10004"/>
                  </a:ext>
                </a:extLst>
              </a:tr>
            </a:tbl>
          </a:graphicData>
        </a:graphic>
      </p:graphicFrame>
      <p:sp>
        <p:nvSpPr>
          <p:cNvPr id="31" name="TextBox 30"/>
          <p:cNvSpPr txBox="1"/>
          <p:nvPr/>
        </p:nvSpPr>
        <p:spPr>
          <a:xfrm>
            <a:off x="3919728" y="4800600"/>
            <a:ext cx="6638544" cy="707886"/>
          </a:xfrm>
          <a:prstGeom prst="rect">
            <a:avLst/>
          </a:prstGeom>
          <a:noFill/>
        </p:spPr>
        <p:txBody>
          <a:bodyPr wrap="square" rtlCol="0">
            <a:noAutofit/>
          </a:bodyPr>
          <a:lstStyle/>
          <a:p>
            <a:r>
              <a:rPr lang="en-US" sz="2000" b="1" dirty="0"/>
              <a:t>Consistency</a:t>
            </a:r>
            <a:r>
              <a:rPr lang="en-US" sz="2000" dirty="0"/>
              <a:t>: the order line items don’t equal the order total</a:t>
            </a:r>
          </a:p>
        </p:txBody>
      </p:sp>
      <p:graphicFrame>
        <p:nvGraphicFramePr>
          <p:cNvPr id="17" name="Table 16"/>
          <p:cNvGraphicFramePr>
            <a:graphicFrameLocks noGrp="1"/>
          </p:cNvGraphicFramePr>
          <p:nvPr>
            <p:extLst>
              <p:ext uri="{D42A27DB-BD31-4B8C-83A1-F6EECF244321}">
                <p14:modId xmlns:p14="http://schemas.microsoft.com/office/powerpoint/2010/main" val="1295499245"/>
              </p:ext>
            </p:extLst>
          </p:nvPr>
        </p:nvGraphicFramePr>
        <p:xfrm>
          <a:off x="609602" y="3019306"/>
          <a:ext cx="5181601" cy="1737360"/>
        </p:xfrm>
        <a:graphic>
          <a:graphicData uri="http://schemas.openxmlformats.org/drawingml/2006/table">
            <a:tbl>
              <a:tblPr firstRow="1" bandRow="1">
                <a:tableStyleId>{5C22544A-7EE6-4342-B048-85BDC9FD1C3A}</a:tableStyleId>
              </a:tblPr>
              <a:tblGrid>
                <a:gridCol w="1340069">
                  <a:extLst>
                    <a:ext uri="{9D8B030D-6E8A-4147-A177-3AD203B41FA5}">
                      <a16:colId xmlns:a16="http://schemas.microsoft.com/office/drawing/2014/main" val="20000"/>
                    </a:ext>
                  </a:extLst>
                </a:gridCol>
                <a:gridCol w="1228397">
                  <a:extLst>
                    <a:ext uri="{9D8B030D-6E8A-4147-A177-3AD203B41FA5}">
                      <a16:colId xmlns:a16="http://schemas.microsoft.com/office/drawing/2014/main" val="20001"/>
                    </a:ext>
                  </a:extLst>
                </a:gridCol>
                <a:gridCol w="1576814">
                  <a:extLst>
                    <a:ext uri="{9D8B030D-6E8A-4147-A177-3AD203B41FA5}">
                      <a16:colId xmlns:a16="http://schemas.microsoft.com/office/drawing/2014/main" val="20002"/>
                    </a:ext>
                  </a:extLst>
                </a:gridCol>
                <a:gridCol w="1036321">
                  <a:extLst>
                    <a:ext uri="{9D8B030D-6E8A-4147-A177-3AD203B41FA5}">
                      <a16:colId xmlns:a16="http://schemas.microsoft.com/office/drawing/2014/main" val="20003"/>
                    </a:ext>
                  </a:extLst>
                </a:gridCol>
              </a:tblGrid>
              <a:tr h="242940">
                <a:tc>
                  <a:txBody>
                    <a:bodyPr/>
                    <a:lstStyle/>
                    <a:p>
                      <a:pPr algn="ctr"/>
                      <a:r>
                        <a:rPr lang="en-US" sz="1800" dirty="0" err="1"/>
                        <a:t>OrderNum</a:t>
                      </a:r>
                      <a:endParaRPr lang="en-US" sz="1800" dirty="0"/>
                    </a:p>
                  </a:txBody>
                  <a:tcPr marL="45720" marR="45720"/>
                </a:tc>
                <a:tc>
                  <a:txBody>
                    <a:bodyPr/>
                    <a:lstStyle/>
                    <a:p>
                      <a:pPr algn="ctr"/>
                      <a:r>
                        <a:rPr lang="en-US" sz="1800" dirty="0"/>
                        <a:t>Product</a:t>
                      </a:r>
                    </a:p>
                  </a:txBody>
                  <a:tcPr marL="45720" marR="45720"/>
                </a:tc>
                <a:tc>
                  <a:txBody>
                    <a:bodyPr/>
                    <a:lstStyle/>
                    <a:p>
                      <a:pPr algn="ctr"/>
                      <a:r>
                        <a:rPr lang="en-US" sz="1800" dirty="0" err="1"/>
                        <a:t>Qty</a:t>
                      </a:r>
                      <a:endParaRPr lang="en-US" sz="1800" dirty="0"/>
                    </a:p>
                  </a:txBody>
                  <a:tcPr marL="45720" marR="45720"/>
                </a:tc>
                <a:tc>
                  <a:txBody>
                    <a:bodyPr/>
                    <a:lstStyle/>
                    <a:p>
                      <a:pPr algn="ctr"/>
                      <a:r>
                        <a:rPr lang="en-US" sz="1800" dirty="0"/>
                        <a:t>Price</a:t>
                      </a:r>
                    </a:p>
                  </a:txBody>
                  <a:tcPr marL="45720" marR="45720"/>
                </a:tc>
                <a:extLst>
                  <a:ext uri="{0D108BD9-81ED-4DB2-BD59-A6C34878D82A}">
                    <a16:rowId xmlns:a16="http://schemas.microsoft.com/office/drawing/2014/main" val="10000"/>
                  </a:ext>
                </a:extLst>
              </a:tr>
              <a:tr h="215947">
                <a:tc>
                  <a:txBody>
                    <a:bodyPr/>
                    <a:lstStyle/>
                    <a:p>
                      <a:r>
                        <a:rPr lang="en-US" sz="1200" dirty="0"/>
                        <a:t>11356</a:t>
                      </a:r>
                    </a:p>
                  </a:txBody>
                  <a:tcPr marL="45720" marR="45720"/>
                </a:tc>
                <a:tc>
                  <a:txBody>
                    <a:bodyPr/>
                    <a:lstStyle/>
                    <a:p>
                      <a:r>
                        <a:rPr lang="en-US" sz="1200" dirty="0"/>
                        <a:t>Red Brick</a:t>
                      </a:r>
                    </a:p>
                  </a:txBody>
                  <a:tcPr marL="45720" marR="45720" anchor="ctr"/>
                </a:tc>
                <a:tc>
                  <a:txBody>
                    <a:bodyPr/>
                    <a:lstStyle/>
                    <a:p>
                      <a:pPr algn="r"/>
                      <a:r>
                        <a:rPr lang="en-US" sz="1200" dirty="0"/>
                        <a:t>100</a:t>
                      </a:r>
                    </a:p>
                  </a:txBody>
                  <a:tcPr marL="45720" marR="45720" anchor="ctr"/>
                </a:tc>
                <a:tc>
                  <a:txBody>
                    <a:bodyPr/>
                    <a:lstStyle/>
                    <a:p>
                      <a:pPr algn="r"/>
                      <a:r>
                        <a:rPr lang="en-US" sz="1200" dirty="0"/>
                        <a:t>$2.00</a:t>
                      </a:r>
                    </a:p>
                  </a:txBody>
                  <a:tcPr marL="45720" marR="45720" anchor="ctr"/>
                </a:tc>
                <a:extLst>
                  <a:ext uri="{0D108BD9-81ED-4DB2-BD59-A6C34878D82A}">
                    <a16:rowId xmlns:a16="http://schemas.microsoft.com/office/drawing/2014/main" val="10001"/>
                  </a:ext>
                </a:extLst>
              </a:tr>
              <a:tr h="215947">
                <a:tc>
                  <a:txBody>
                    <a:bodyPr/>
                    <a:lstStyle/>
                    <a:p>
                      <a:r>
                        <a:rPr lang="en-US" sz="1200" dirty="0"/>
                        <a:t>11356</a:t>
                      </a:r>
                    </a:p>
                  </a:txBody>
                  <a:tcPr marL="45720" marR="45720"/>
                </a:tc>
                <a:tc>
                  <a:txBody>
                    <a:bodyPr/>
                    <a:lstStyle/>
                    <a:p>
                      <a:r>
                        <a:rPr lang="en-US" sz="1200" dirty="0"/>
                        <a:t>Cinderblock</a:t>
                      </a:r>
                    </a:p>
                  </a:txBody>
                  <a:tcPr marL="45720" marR="45720" anchor="ctr"/>
                </a:tc>
                <a:tc>
                  <a:txBody>
                    <a:bodyPr/>
                    <a:lstStyle/>
                    <a:p>
                      <a:pPr algn="r"/>
                      <a:r>
                        <a:rPr lang="en-US" sz="1200" dirty="0"/>
                        <a:t>10</a:t>
                      </a:r>
                    </a:p>
                  </a:txBody>
                  <a:tcPr marL="45720" marR="45720" anchor="ctr"/>
                </a:tc>
                <a:tc>
                  <a:txBody>
                    <a:bodyPr/>
                    <a:lstStyle/>
                    <a:p>
                      <a:pPr algn="r"/>
                      <a:r>
                        <a:rPr lang="en-US" sz="1200" dirty="0"/>
                        <a:t>$2.50</a:t>
                      </a:r>
                    </a:p>
                  </a:txBody>
                  <a:tcPr marL="45720" marR="45720" anchor="ctr"/>
                </a:tc>
                <a:extLst>
                  <a:ext uri="{0D108BD9-81ED-4DB2-BD59-A6C34878D82A}">
                    <a16:rowId xmlns:a16="http://schemas.microsoft.com/office/drawing/2014/main" val="10002"/>
                  </a:ext>
                </a:extLst>
              </a:tr>
              <a:tr h="215947">
                <a:tc>
                  <a:txBody>
                    <a:bodyPr/>
                    <a:lstStyle/>
                    <a:p>
                      <a:r>
                        <a:rPr lang="en-US" sz="1200" dirty="0"/>
                        <a:t>11356</a:t>
                      </a:r>
                    </a:p>
                  </a:txBody>
                  <a:tcPr marL="45720" marR="45720"/>
                </a:tc>
                <a:tc>
                  <a:txBody>
                    <a:bodyPr/>
                    <a:lstStyle/>
                    <a:p>
                      <a:r>
                        <a:rPr lang="en-US" sz="1200" dirty="0"/>
                        <a:t>Cement bag</a:t>
                      </a:r>
                    </a:p>
                  </a:txBody>
                  <a:tcPr marL="45720" marR="45720" anchor="ctr"/>
                </a:tc>
                <a:tc>
                  <a:txBody>
                    <a:bodyPr/>
                    <a:lstStyle/>
                    <a:p>
                      <a:pPr algn="r"/>
                      <a:r>
                        <a:rPr lang="en-US" sz="1200" dirty="0"/>
                        <a:t>2</a:t>
                      </a:r>
                    </a:p>
                  </a:txBody>
                  <a:tcPr marL="45720" marR="45720" anchor="ctr"/>
                </a:tc>
                <a:tc>
                  <a:txBody>
                    <a:bodyPr/>
                    <a:lstStyle/>
                    <a:p>
                      <a:pPr algn="r"/>
                      <a:r>
                        <a:rPr lang="en-US" sz="1200" dirty="0"/>
                        <a:t>$30.00</a:t>
                      </a:r>
                    </a:p>
                  </a:txBody>
                  <a:tcPr marL="45720" marR="45720" anchor="ctr"/>
                </a:tc>
                <a:extLst>
                  <a:ext uri="{0D108BD9-81ED-4DB2-BD59-A6C34878D82A}">
                    <a16:rowId xmlns:a16="http://schemas.microsoft.com/office/drawing/2014/main" val="10003"/>
                  </a:ext>
                </a:extLst>
              </a:tr>
              <a:tr h="137160">
                <a:tc>
                  <a:txBody>
                    <a:bodyPr/>
                    <a:lstStyle/>
                    <a:p>
                      <a:r>
                        <a:rPr lang="en-US" sz="1200" dirty="0"/>
                        <a:t>11356</a:t>
                      </a:r>
                    </a:p>
                  </a:txBody>
                  <a:tcPr marL="45720" marR="45720"/>
                </a:tc>
                <a:tc>
                  <a:txBody>
                    <a:bodyPr/>
                    <a:lstStyle/>
                    <a:p>
                      <a:r>
                        <a:rPr lang="en-US" sz="1200" dirty="0"/>
                        <a:t>Gloves</a:t>
                      </a:r>
                    </a:p>
                  </a:txBody>
                  <a:tcPr marL="45720" marR="45720" anchor="ctr"/>
                </a:tc>
                <a:tc>
                  <a:txBody>
                    <a:bodyPr/>
                    <a:lstStyle/>
                    <a:p>
                      <a:pPr algn="r"/>
                      <a:r>
                        <a:rPr lang="en-US" sz="1200" dirty="0"/>
                        <a:t>1</a:t>
                      </a:r>
                    </a:p>
                  </a:txBody>
                  <a:tcPr marL="45720" marR="45720" anchor="ctr"/>
                </a:tc>
                <a:tc>
                  <a:txBody>
                    <a:bodyPr/>
                    <a:lstStyle/>
                    <a:p>
                      <a:pPr algn="r"/>
                      <a:r>
                        <a:rPr lang="en-US" sz="1200" dirty="0"/>
                        <a:t>$15.00</a:t>
                      </a:r>
                    </a:p>
                  </a:txBody>
                  <a:tcPr marL="45720" marR="45720" anchor="ctr"/>
                </a:tc>
                <a:extLst>
                  <a:ext uri="{0D108BD9-81ED-4DB2-BD59-A6C34878D82A}">
                    <a16:rowId xmlns:a16="http://schemas.microsoft.com/office/drawing/2014/main" val="10004"/>
                  </a:ext>
                </a:extLst>
              </a:tr>
              <a:tr h="137160">
                <a:tc>
                  <a:txBody>
                    <a:bodyPr/>
                    <a:lstStyle/>
                    <a:p>
                      <a:r>
                        <a:rPr lang="en-US" sz="1200" dirty="0"/>
                        <a:t>11356</a:t>
                      </a:r>
                    </a:p>
                  </a:txBody>
                  <a:tcPr marL="45720" marR="45720"/>
                </a:tc>
                <a:tc>
                  <a:txBody>
                    <a:bodyPr/>
                    <a:lstStyle/>
                    <a:p>
                      <a:r>
                        <a:rPr lang="en-US" sz="1200" dirty="0"/>
                        <a:t>Shovel</a:t>
                      </a:r>
                    </a:p>
                  </a:txBody>
                  <a:tcPr marL="45720" marR="45720" anchor="ctr"/>
                </a:tc>
                <a:tc>
                  <a:txBody>
                    <a:bodyPr/>
                    <a:lstStyle/>
                    <a:p>
                      <a:pPr algn="r"/>
                      <a:r>
                        <a:rPr lang="en-US" sz="1200" dirty="0"/>
                        <a:t>2</a:t>
                      </a:r>
                    </a:p>
                  </a:txBody>
                  <a:tcPr marL="45720" marR="45720" anchor="ctr"/>
                </a:tc>
                <a:tc>
                  <a:txBody>
                    <a:bodyPr/>
                    <a:lstStyle/>
                    <a:p>
                      <a:pPr algn="r"/>
                      <a:r>
                        <a:rPr lang="en-US" sz="1200" dirty="0"/>
                        <a:t>$20</a:t>
                      </a:r>
                    </a:p>
                  </a:txBody>
                  <a:tcPr marL="45720" marR="45720" anchor="ctr"/>
                </a:tc>
                <a:extLst>
                  <a:ext uri="{0D108BD9-81ED-4DB2-BD59-A6C34878D82A}">
                    <a16:rowId xmlns:a16="http://schemas.microsoft.com/office/drawing/2014/main" val="10005"/>
                  </a:ext>
                </a:extLst>
              </a:tr>
            </a:tbl>
          </a:graphicData>
        </a:graphic>
      </p:graphicFrame>
      <p:sp>
        <p:nvSpPr>
          <p:cNvPr id="15" name="TextBox 14"/>
          <p:cNvSpPr txBox="1"/>
          <p:nvPr/>
        </p:nvSpPr>
        <p:spPr>
          <a:xfrm>
            <a:off x="4267200" y="2392364"/>
            <a:ext cx="3555782" cy="369332"/>
          </a:xfrm>
          <a:prstGeom prst="rect">
            <a:avLst/>
          </a:prstGeom>
          <a:noFill/>
        </p:spPr>
        <p:txBody>
          <a:bodyPr wrap="none" rtlCol="0">
            <a:spAutoFit/>
          </a:bodyPr>
          <a:lstStyle/>
          <a:p>
            <a:r>
              <a:rPr lang="en-US" dirty="0" err="1"/>
              <a:t>Qty</a:t>
            </a:r>
            <a:r>
              <a:rPr lang="en-US" dirty="0"/>
              <a:t> x Price should equal Total</a:t>
            </a:r>
          </a:p>
        </p:txBody>
      </p:sp>
      <p:cxnSp>
        <p:nvCxnSpPr>
          <p:cNvPr id="18" name="Straight Arrow Connector 17"/>
          <p:cNvCxnSpPr/>
          <p:nvPr/>
        </p:nvCxnSpPr>
        <p:spPr>
          <a:xfrm>
            <a:off x="5257800" y="2683180"/>
            <a:ext cx="165212" cy="671108"/>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572000" y="2683180"/>
            <a:ext cx="2" cy="671108"/>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3"/>
          </p:cNvCxnSpPr>
          <p:nvPr/>
        </p:nvCxnSpPr>
        <p:spPr>
          <a:xfrm>
            <a:off x="7822982" y="2577030"/>
            <a:ext cx="3226018" cy="92817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AE038C3-18B7-439B-9A86-0CDF7CDE2474}"/>
              </a:ext>
            </a:extLst>
          </p:cNvPr>
          <p:cNvSpPr>
            <a:spLocks noGrp="1"/>
          </p:cNvSpPr>
          <p:nvPr>
            <p:ph type="sldNum" sz="quarter" idx="12"/>
          </p:nvPr>
        </p:nvSpPr>
        <p:spPr/>
        <p:txBody>
          <a:bodyPr/>
          <a:lstStyle/>
          <a:p>
            <a:fld id="{38A0BB4E-1B34-4067-87CD-4F4F102177D6}" type="slidenum">
              <a:rPr lang="en-US" smtClean="0"/>
              <a:pPr/>
              <a:t>10</a:t>
            </a:fld>
            <a:endParaRPr lang="en-US"/>
          </a:p>
        </p:txBody>
      </p:sp>
    </p:spTree>
    <p:extLst>
      <p:ext uri="{BB962C8B-B14F-4D97-AF65-F5344CB8AC3E}">
        <p14:creationId xmlns:p14="http://schemas.microsoft.com/office/powerpoint/2010/main" val="777212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84313" y="1141790"/>
            <a:ext cx="7988851" cy="4801810"/>
          </a:xfrm>
          <a:prstGeom prst="rect">
            <a:avLst/>
          </a:prstGeom>
        </p:spPr>
      </p:pic>
      <p:sp>
        <p:nvSpPr>
          <p:cNvPr id="2" name="Title 1"/>
          <p:cNvSpPr>
            <a:spLocks noGrp="1"/>
          </p:cNvSpPr>
          <p:nvPr>
            <p:ph type="title"/>
          </p:nvPr>
        </p:nvSpPr>
        <p:spPr>
          <a:xfrm>
            <a:off x="457200" y="990600"/>
            <a:ext cx="3093720" cy="1450757"/>
          </a:xfrm>
        </p:spPr>
        <p:txBody>
          <a:bodyPr/>
          <a:lstStyle/>
          <a:p>
            <a:r>
              <a:rPr lang="en-US" dirty="0"/>
              <a:t>Got Issues? - Timeliness</a:t>
            </a:r>
          </a:p>
        </p:txBody>
      </p:sp>
      <p:sp>
        <p:nvSpPr>
          <p:cNvPr id="5" name="Content Placeholder 2"/>
          <p:cNvSpPr>
            <a:spLocks noGrp="1"/>
          </p:cNvSpPr>
          <p:nvPr>
            <p:ph idx="1"/>
          </p:nvPr>
        </p:nvSpPr>
        <p:spPr>
          <a:xfrm>
            <a:off x="4800600" y="2057400"/>
            <a:ext cx="4107180" cy="2120645"/>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anchor="t" anchorCtr="0">
            <a:normAutofit/>
          </a:bodyPr>
          <a:lstStyle/>
          <a:p>
            <a:pPr marL="0" indent="0">
              <a:spcBef>
                <a:spcPts val="697"/>
              </a:spcBef>
              <a:buClr>
                <a:srgbClr val="C4792D"/>
              </a:buClr>
              <a:buSzPct val="100000"/>
              <a:buNone/>
            </a:pPr>
            <a:r>
              <a:rPr lang="en-US" sz="2800" dirty="0"/>
              <a:t>You’re in charge of bike orders. It’s June 1</a:t>
            </a:r>
            <a:r>
              <a:rPr lang="en-US" sz="2800" baseline="30000" dirty="0"/>
              <a:t>st</a:t>
            </a:r>
            <a:r>
              <a:rPr lang="en-US" sz="2800" dirty="0"/>
              <a:t> and you don’t have data for May sales yet. How many bikes do you order?</a:t>
            </a:r>
          </a:p>
        </p:txBody>
      </p:sp>
      <p:sp>
        <p:nvSpPr>
          <p:cNvPr id="4" name="Rectangle 3"/>
          <p:cNvSpPr/>
          <p:nvPr/>
        </p:nvSpPr>
        <p:spPr>
          <a:xfrm>
            <a:off x="10210800" y="1141790"/>
            <a:ext cx="990600" cy="403981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400" dirty="0"/>
              <a:t>???</a:t>
            </a:r>
          </a:p>
        </p:txBody>
      </p:sp>
      <p:sp>
        <p:nvSpPr>
          <p:cNvPr id="6" name="Slide Number Placeholder 5">
            <a:extLst>
              <a:ext uri="{FF2B5EF4-FFF2-40B4-BE49-F238E27FC236}">
                <a16:creationId xmlns:a16="http://schemas.microsoft.com/office/drawing/2014/main" id="{7B50A4C1-AEAD-42E8-8809-817C1442ECC2}"/>
              </a:ext>
            </a:extLst>
          </p:cNvPr>
          <p:cNvSpPr>
            <a:spLocks noGrp="1"/>
          </p:cNvSpPr>
          <p:nvPr>
            <p:ph type="sldNum" sz="quarter" idx="12"/>
          </p:nvPr>
        </p:nvSpPr>
        <p:spPr/>
        <p:txBody>
          <a:bodyPr/>
          <a:lstStyle/>
          <a:p>
            <a:fld id="{38A0BB4E-1B34-4067-87CD-4F4F102177D6}" type="slidenum">
              <a:rPr lang="en-US" smtClean="0"/>
              <a:pPr/>
              <a:t>11</a:t>
            </a:fld>
            <a:endParaRPr lang="en-US"/>
          </a:p>
        </p:txBody>
      </p:sp>
    </p:spTree>
    <p:extLst>
      <p:ext uri="{BB962C8B-B14F-4D97-AF65-F5344CB8AC3E}">
        <p14:creationId xmlns:p14="http://schemas.microsoft.com/office/powerpoint/2010/main" val="212906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Timeliness of Information</a:t>
            </a:r>
          </a:p>
        </p:txBody>
      </p:sp>
      <p:sp>
        <p:nvSpPr>
          <p:cNvPr id="5" name="Content Placeholder 2"/>
          <p:cNvSpPr>
            <a:spLocks noGrp="1"/>
          </p:cNvSpPr>
          <p:nvPr>
            <p:ph idx="1"/>
          </p:nvPr>
        </p:nvSpPr>
        <p:spPr>
          <a:xfrm>
            <a:off x="1143000" y="1752600"/>
            <a:ext cx="9601200" cy="2285999"/>
          </a:xfrm>
          <a:prstGeom prst="rect">
            <a:avLst/>
          </a:prstGeom>
          <a:noFill/>
          <a:ln>
            <a:noFill/>
          </a:ln>
        </p:spPr>
        <p:txBody>
          <a:bodyPr vert="horz" wrap="square" lIns="91440" tIns="45720" rIns="91440" bIns="45720" anchor="t" anchorCtr="0">
            <a:normAutofit/>
          </a:bodyPr>
          <a:lstStyle/>
          <a:p>
            <a:pPr marL="285480" indent="-285480">
              <a:spcBef>
                <a:spcPts val="697"/>
              </a:spcBef>
              <a:buClr>
                <a:srgbClr val="C4792D"/>
              </a:buClr>
              <a:buSzPct val="100000"/>
              <a:buFont typeface="Arial"/>
              <a:buChar char="–"/>
            </a:pPr>
            <a:r>
              <a:rPr lang="en-US" sz="2800" dirty="0"/>
              <a:t>Paul Julius Reuter understood the importance of the timeliness of information</a:t>
            </a:r>
          </a:p>
          <a:p>
            <a:pPr marL="285480" indent="-285480">
              <a:spcBef>
                <a:spcPts val="697"/>
              </a:spcBef>
              <a:buClr>
                <a:srgbClr val="C4792D"/>
              </a:buClr>
              <a:buSzPct val="100000"/>
              <a:buFont typeface="Arial"/>
              <a:buChar char="–"/>
            </a:pPr>
            <a:r>
              <a:rPr lang="en-US" sz="2800" dirty="0"/>
              <a:t>Used carrier pigeons to transfer stock prices from Brussels and Aachen</a:t>
            </a:r>
          </a:p>
          <a:p>
            <a:pPr marL="285480" indent="-285480">
              <a:spcBef>
                <a:spcPts val="697"/>
              </a:spcBef>
              <a:buClr>
                <a:srgbClr val="C4792D"/>
              </a:buClr>
              <a:buSzPct val="100000"/>
              <a:buFont typeface="Arial"/>
              <a:buChar char="–"/>
            </a:pPr>
            <a:r>
              <a:rPr lang="en-US" sz="2800" dirty="0"/>
              <a:t>Faster than train</a:t>
            </a:r>
          </a:p>
        </p:txBody>
      </p:sp>
      <p:pic>
        <p:nvPicPr>
          <p:cNvPr id="9" name="Picture 6" descr="File:Communities of Belgium.svg"/>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498461" y="3886200"/>
            <a:ext cx="2924175" cy="2390775"/>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s://encrypted-tbn1.gstatic.com/images?q=tbn:ANd9GcT7e34drh3GpIsO_fVWE2MM70McPZB_QoHiV-kf1Q4t39DWJv7RF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692" y="3924300"/>
            <a:ext cx="1943100" cy="2352675"/>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4" descr="http://www.tomgrossmedia.com/img/julius_reut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164" y="4424362"/>
            <a:ext cx="1143000" cy="135255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3962400" y="5715000"/>
            <a:ext cx="2324675" cy="646331"/>
          </a:xfrm>
          <a:prstGeom prst="rect">
            <a:avLst/>
          </a:prstGeom>
          <a:noFill/>
        </p:spPr>
        <p:txBody>
          <a:bodyPr wrap="none" rtlCol="0">
            <a:spAutoFit/>
          </a:bodyPr>
          <a:lstStyle/>
          <a:p>
            <a:pPr algn="ctr"/>
            <a:r>
              <a:rPr lang="en-US" sz="2000" dirty="0"/>
              <a:t>Julius Reuter</a:t>
            </a:r>
          </a:p>
          <a:p>
            <a:pPr algn="ctr"/>
            <a:r>
              <a:rPr lang="en-US" sz="1600" dirty="0"/>
              <a:t>(pronounced “</a:t>
            </a:r>
            <a:r>
              <a:rPr lang="en-US" sz="1600" dirty="0" err="1"/>
              <a:t>Roiter</a:t>
            </a:r>
            <a:r>
              <a:rPr lang="en-US" sz="1600" dirty="0"/>
              <a:t>”)</a:t>
            </a:r>
          </a:p>
        </p:txBody>
      </p:sp>
      <p:pic>
        <p:nvPicPr>
          <p:cNvPr id="14" name="Picture 10" descr="http://www.germanculture.com.ua/library/facts/germany-map-800l.jpg"/>
          <p:cNvPicPr>
            <a:picLocks noChangeAspect="1" noChangeArrowheads="1"/>
          </p:cNvPicPr>
          <p:nvPr/>
        </p:nvPicPr>
        <p:blipFill>
          <a:blip r:embed="rId6" cstate="print">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964871" y="3179445"/>
            <a:ext cx="2286000" cy="309753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Slide Number Placeholder 2">
            <a:extLst>
              <a:ext uri="{FF2B5EF4-FFF2-40B4-BE49-F238E27FC236}">
                <a16:creationId xmlns:a16="http://schemas.microsoft.com/office/drawing/2014/main" id="{D482E895-5902-48D1-BC88-5BF853EBCD15}"/>
              </a:ext>
            </a:extLst>
          </p:cNvPr>
          <p:cNvSpPr>
            <a:spLocks noGrp="1"/>
          </p:cNvSpPr>
          <p:nvPr>
            <p:ph type="sldNum" sz="quarter" idx="12"/>
          </p:nvPr>
        </p:nvSpPr>
        <p:spPr/>
        <p:txBody>
          <a:bodyPr/>
          <a:lstStyle/>
          <a:p>
            <a:fld id="{38A0BB4E-1B34-4067-87CD-4F4F102177D6}" type="slidenum">
              <a:rPr lang="en-US" smtClean="0"/>
              <a:pPr/>
              <a:t>12</a:t>
            </a:fld>
            <a:endParaRPr lang="en-US"/>
          </a:p>
        </p:txBody>
      </p:sp>
    </p:spTree>
    <p:extLst>
      <p:ext uri="{BB962C8B-B14F-4D97-AF65-F5344CB8AC3E}">
        <p14:creationId xmlns:p14="http://schemas.microsoft.com/office/powerpoint/2010/main" val="963749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foodengineeringmag.com/ext/resources/TECH_FLASH/TF-8-14-Spoiled-lemons4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00" y="1752600"/>
            <a:ext cx="6858000" cy="456658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3142679" y="457201"/>
            <a:ext cx="5830442" cy="723275"/>
          </a:xfrm>
          <a:prstGeom prst="rect">
            <a:avLst/>
          </a:prstGeom>
        </p:spPr>
        <p:txBody>
          <a:bodyPr vert="horz" rtlCol="0" anchor="ctr">
            <a:normAutofit/>
            <a:scene3d>
              <a:camera prst="orthographicFront"/>
              <a:lightRig rig="soft" dir="t"/>
            </a:scene3d>
            <a:sp3d prstMaterial="softEdge">
              <a:bevelT w="25400" h="25400"/>
            </a:sp3d>
          </a:bodyPr>
          <a:lstStyle>
            <a:lvl1pPr>
              <a:spcBef>
                <a:spcPct val="0"/>
              </a:spcBef>
              <a:buNone/>
              <a:defRPr kumimoji="0" sz="4100" b="1">
                <a:solidFill>
                  <a:schemeClr val="tx2"/>
                </a:solidFill>
                <a:effectLst>
                  <a:outerShdw blurRad="31750" dist="25400" dir="5400000" algn="tl" rotWithShape="0">
                    <a:srgbClr val="000000">
                      <a:alpha val="25000"/>
                    </a:srgbClr>
                  </a:outerShdw>
                </a:effectLst>
                <a:latin typeface="+mj-lt"/>
                <a:ea typeface="+mj-ea"/>
                <a:cs typeface="+mj-cs"/>
              </a:defRPr>
            </a:lvl1pPr>
          </a:lstStyle>
          <a:p>
            <a:pPr algn="ctr"/>
            <a:r>
              <a:rPr lang="en-US" dirty="0"/>
              <a:t>Data is like good food</a:t>
            </a:r>
          </a:p>
        </p:txBody>
      </p:sp>
      <p:sp>
        <p:nvSpPr>
          <p:cNvPr id="2" name="Slide Number Placeholder 1">
            <a:extLst>
              <a:ext uri="{FF2B5EF4-FFF2-40B4-BE49-F238E27FC236}">
                <a16:creationId xmlns:a16="http://schemas.microsoft.com/office/drawing/2014/main" id="{BA07A2C4-7385-4C5A-9F71-8D09FEEED75F}"/>
              </a:ext>
            </a:extLst>
          </p:cNvPr>
          <p:cNvSpPr>
            <a:spLocks noGrp="1"/>
          </p:cNvSpPr>
          <p:nvPr>
            <p:ph type="sldNum" sz="quarter" idx="12"/>
          </p:nvPr>
        </p:nvSpPr>
        <p:spPr/>
        <p:txBody>
          <a:bodyPr/>
          <a:lstStyle/>
          <a:p>
            <a:fld id="{38A0BB4E-1B34-4067-87CD-4F4F102177D6}" type="slidenum">
              <a:rPr lang="en-US" smtClean="0"/>
              <a:pPr/>
              <a:t>13</a:t>
            </a:fld>
            <a:endParaRPr lang="en-US"/>
          </a:p>
        </p:txBody>
      </p:sp>
    </p:spTree>
    <p:extLst>
      <p:ext uri="{BB962C8B-B14F-4D97-AF65-F5344CB8AC3E}">
        <p14:creationId xmlns:p14="http://schemas.microsoft.com/office/powerpoint/2010/main" val="3333435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Garbage in Garbage out – Quality Matters</a:t>
            </a:r>
          </a:p>
        </p:txBody>
      </p:sp>
      <p:sp>
        <p:nvSpPr>
          <p:cNvPr id="4" name="Slide Number Placeholder 3">
            <a:extLst>
              <a:ext uri="{FF2B5EF4-FFF2-40B4-BE49-F238E27FC236}">
                <a16:creationId xmlns:a16="http://schemas.microsoft.com/office/drawing/2014/main" id="{35BA6037-0C82-4F2E-A34E-496A7F35B597}"/>
              </a:ext>
            </a:extLst>
          </p:cNvPr>
          <p:cNvSpPr>
            <a:spLocks noGrp="1"/>
          </p:cNvSpPr>
          <p:nvPr>
            <p:ph type="sldNum" sz="quarter" idx="12"/>
          </p:nvPr>
        </p:nvSpPr>
        <p:spPr/>
        <p:txBody>
          <a:bodyPr/>
          <a:lstStyle/>
          <a:p>
            <a:fld id="{38A0BB4E-1B34-4067-87CD-4F4F102177D6}" type="slidenum">
              <a:rPr lang="en-US" smtClean="0"/>
              <a:pPr/>
              <a:t>14</a:t>
            </a:fld>
            <a:endParaRPr lang="en-US"/>
          </a:p>
        </p:txBody>
      </p:sp>
      <p:pic>
        <p:nvPicPr>
          <p:cNvPr id="9" name="Content Placeholder 4">
            <a:extLst>
              <a:ext uri="{FF2B5EF4-FFF2-40B4-BE49-F238E27FC236}">
                <a16:creationId xmlns:a16="http://schemas.microsoft.com/office/drawing/2014/main" id="{1E4E3195-FA41-4EDD-8696-976995433C5D}"/>
              </a:ext>
            </a:extLst>
          </p:cNvPr>
          <p:cNvPicPr>
            <a:picLocks noGrp="1" noChangeAspect="1"/>
          </p:cNvPicPr>
          <p:nvPr>
            <p:ph idx="1"/>
          </p:nvPr>
        </p:nvPicPr>
        <p:blipFill rotWithShape="1">
          <a:blip r:embed="rId3"/>
          <a:srcRect t="14675" b="10322"/>
          <a:stretch/>
        </p:blipFill>
        <p:spPr>
          <a:xfrm>
            <a:off x="2139675" y="1905000"/>
            <a:ext cx="9072808" cy="3657590"/>
          </a:xfrm>
          <a:prstGeom prst="rect">
            <a:avLst/>
          </a:prstGeom>
        </p:spPr>
      </p:pic>
      <p:pic>
        <p:nvPicPr>
          <p:cNvPr id="10" name="Graphic 9">
            <a:extLst>
              <a:ext uri="{FF2B5EF4-FFF2-40B4-BE49-F238E27FC236}">
                <a16:creationId xmlns:a16="http://schemas.microsoft.com/office/drawing/2014/main" id="{6CB284ED-B4D0-4544-B577-9761B2919E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7603" y="4307873"/>
            <a:ext cx="1638476" cy="1137295"/>
          </a:xfrm>
          <a:prstGeom prst="rect">
            <a:avLst/>
          </a:prstGeom>
        </p:spPr>
      </p:pic>
    </p:spTree>
    <p:extLst>
      <p:ext uri="{BB962C8B-B14F-4D97-AF65-F5344CB8AC3E}">
        <p14:creationId xmlns:p14="http://schemas.microsoft.com/office/powerpoint/2010/main" val="30464341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Grp="1" noChangeArrowheads="1"/>
          </p:cNvSpPr>
          <p:nvPr>
            <p:ph type="title"/>
          </p:nvPr>
        </p:nvSpPr>
        <p:spPr/>
        <p:txBody>
          <a:bodyPr/>
          <a:lstStyle/>
          <a:p>
            <a:pPr>
              <a:spcAft>
                <a:spcPts val="12"/>
              </a:spcAft>
            </a:pPr>
            <a:r>
              <a:rPr lang="en-US" dirty="0"/>
              <a:t>Database</a:t>
            </a:r>
          </a:p>
        </p:txBody>
      </p:sp>
      <p:sp>
        <p:nvSpPr>
          <p:cNvPr id="87042" name="Rectangle 2"/>
          <p:cNvSpPr>
            <a:spLocks noGrp="1" noChangeArrowheads="1"/>
          </p:cNvSpPr>
          <p:nvPr>
            <p:ph idx="1"/>
          </p:nvPr>
        </p:nvSpPr>
        <p:spPr>
          <a:noFill/>
        </p:spPr>
        <p:txBody>
          <a:bodyPr anchor="t">
            <a:normAutofit/>
          </a:bodyPr>
          <a:lstStyle/>
          <a:p>
            <a:r>
              <a:rPr lang="en-US" sz="2500" b="1" dirty="0"/>
              <a:t>What</a:t>
            </a:r>
            <a:r>
              <a:rPr lang="en-US" sz="2500" dirty="0"/>
              <a:t>: A collection of data organized for search and retrieval </a:t>
            </a:r>
          </a:p>
          <a:p>
            <a:r>
              <a:rPr lang="en-US" sz="2500" b="1" dirty="0"/>
              <a:t>Why</a:t>
            </a:r>
            <a:r>
              <a:rPr lang="en-US" sz="2500" dirty="0"/>
              <a:t>: To simplify and ensure quality of data in:</a:t>
            </a:r>
          </a:p>
          <a:p>
            <a:pPr lvl="1"/>
            <a:r>
              <a:rPr lang="en-US" sz="2400" dirty="0"/>
              <a:t>Data management</a:t>
            </a:r>
          </a:p>
          <a:p>
            <a:pPr lvl="1"/>
            <a:r>
              <a:rPr lang="en-US" sz="2400" dirty="0"/>
              <a:t>Data storage</a:t>
            </a:r>
          </a:p>
          <a:p>
            <a:pPr lvl="1"/>
            <a:r>
              <a:rPr lang="en-US" sz="2400" dirty="0"/>
              <a:t>Data retrieval</a:t>
            </a:r>
          </a:p>
          <a:p>
            <a:r>
              <a:rPr lang="en-US" sz="2500" b="1" dirty="0"/>
              <a:t>Who</a:t>
            </a:r>
            <a:r>
              <a:rPr lang="en-US" sz="2500" dirty="0"/>
              <a:t>: Every organization of meaningful size</a:t>
            </a:r>
          </a:p>
          <a:p>
            <a:r>
              <a:rPr lang="en-US" sz="2500" b="1" dirty="0"/>
              <a:t>Where</a:t>
            </a:r>
            <a:r>
              <a:rPr lang="en-US" sz="2500" dirty="0"/>
              <a:t>: Datacenters (local or on cloud)</a:t>
            </a:r>
          </a:p>
          <a:p>
            <a:endParaRPr lang="en-US" sz="2500" dirty="0"/>
          </a:p>
        </p:txBody>
      </p:sp>
      <p:pic>
        <p:nvPicPr>
          <p:cNvPr id="2050" name="Picture 2" descr="https://encrypted-tbn3.gstatic.com/images?q=tbn:ANd9GcS0JW_wqgEImK1MOnJ4qOlz_poFkjJT-Fq5RVsD_keyWxGCiihA4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146750"/>
            <a:ext cx="1478635" cy="1638301"/>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800710" y="2743200"/>
            <a:ext cx="5391290" cy="358631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Slide Number Placeholder 1">
            <a:extLst>
              <a:ext uri="{FF2B5EF4-FFF2-40B4-BE49-F238E27FC236}">
                <a16:creationId xmlns:a16="http://schemas.microsoft.com/office/drawing/2014/main" id="{243CC04E-4DB8-4B9B-B260-73C19C266F29}"/>
              </a:ext>
            </a:extLst>
          </p:cNvPr>
          <p:cNvSpPr>
            <a:spLocks noGrp="1"/>
          </p:cNvSpPr>
          <p:nvPr>
            <p:ph type="sldNum" sz="quarter" idx="12"/>
          </p:nvPr>
        </p:nvSpPr>
        <p:spPr/>
        <p:txBody>
          <a:bodyPr/>
          <a:lstStyle/>
          <a:p>
            <a:fld id="{38A0BB4E-1B34-4067-87CD-4F4F102177D6}" type="slidenum">
              <a:rPr lang="en-US" smtClean="0"/>
              <a:pPr/>
              <a:t>15</a:t>
            </a:fld>
            <a:endParaRPr lang="en-US"/>
          </a:p>
        </p:txBody>
      </p:sp>
    </p:spTree>
    <p:extLst>
      <p:ext uri="{BB962C8B-B14F-4D97-AF65-F5344CB8AC3E}">
        <p14:creationId xmlns:p14="http://schemas.microsoft.com/office/powerpoint/2010/main" val="3671666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normAutofit/>
          </a:bodyPr>
          <a:lstStyle/>
          <a:p>
            <a:pPr eaLnBrk="1" hangingPunct="1"/>
            <a:r>
              <a:rPr lang="en-US" dirty="0"/>
              <a:t>Careers – DB Admin</a:t>
            </a:r>
          </a:p>
        </p:txBody>
      </p:sp>
      <p:sp>
        <p:nvSpPr>
          <p:cNvPr id="49156" name="Rectangle 3"/>
          <p:cNvSpPr>
            <a:spLocks noGrp="1" noChangeArrowheads="1"/>
          </p:cNvSpPr>
          <p:nvPr>
            <p:ph idx="1"/>
          </p:nvPr>
        </p:nvSpPr>
        <p:spPr>
          <a:xfrm>
            <a:off x="1097280" y="1845734"/>
            <a:ext cx="10058400" cy="4478866"/>
          </a:xfrm>
        </p:spPr>
        <p:txBody>
          <a:bodyPr>
            <a:normAutofit/>
          </a:bodyPr>
          <a:lstStyle/>
          <a:p>
            <a:pPr eaLnBrk="1" hangingPunct="1"/>
            <a:r>
              <a:rPr lang="en-US" sz="3200" dirty="0">
                <a:solidFill>
                  <a:srgbClr val="FF0000"/>
                </a:solidFill>
              </a:rPr>
              <a:t>Database administrators </a:t>
            </a:r>
            <a:r>
              <a:rPr lang="en-US" sz="3200" dirty="0"/>
              <a:t>are </a:t>
            </a:r>
            <a:r>
              <a:rPr lang="en-US" sz="3200" u="sng" dirty="0"/>
              <a:t>responsible for all aspects of the DB</a:t>
            </a:r>
            <a:r>
              <a:rPr lang="en-US" sz="3200" dirty="0"/>
              <a:t>; namely:</a:t>
            </a:r>
          </a:p>
          <a:p>
            <a:pPr lvl="1" eaLnBrk="1" hangingPunct="1"/>
            <a:r>
              <a:rPr lang="en-US" sz="2800" dirty="0"/>
              <a:t>Overall design and coordination of the database</a:t>
            </a:r>
          </a:p>
          <a:p>
            <a:pPr lvl="1" eaLnBrk="1" hangingPunct="1"/>
            <a:r>
              <a:rPr lang="en-US" sz="2800" dirty="0"/>
              <a:t>Development and maintenance of schemas  </a:t>
            </a:r>
          </a:p>
          <a:p>
            <a:pPr lvl="1" eaLnBrk="1" hangingPunct="1"/>
            <a:r>
              <a:rPr lang="en-US" sz="2800" dirty="0"/>
              <a:t>Development and maintenance of the data dictionary (Keys, Tables, Reports)</a:t>
            </a:r>
          </a:p>
          <a:p>
            <a:pPr lvl="1" eaLnBrk="1" hangingPunct="1"/>
            <a:r>
              <a:rPr lang="en-US" sz="2800" dirty="0"/>
              <a:t>Implementation of the DBMS</a:t>
            </a:r>
          </a:p>
          <a:p>
            <a:pPr lvl="1" eaLnBrk="1" hangingPunct="1"/>
            <a:r>
              <a:rPr lang="en-US" sz="2800" dirty="0"/>
              <a:t>Access rights</a:t>
            </a:r>
          </a:p>
          <a:p>
            <a:pPr lvl="1" eaLnBrk="1" hangingPunct="1"/>
            <a:r>
              <a:rPr lang="en-US" sz="2800" dirty="0"/>
              <a:t>Report development</a:t>
            </a:r>
          </a:p>
        </p:txBody>
      </p:sp>
      <p:sp>
        <p:nvSpPr>
          <p:cNvPr id="4915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43CFD78F-C2D3-429A-882C-41C7504D55C5}" type="slidenum">
              <a:rPr lang="en-US" smtClean="0"/>
              <a:pPr/>
              <a:t>16</a:t>
            </a:fld>
            <a:endParaRPr lang="en-US" dirty="0"/>
          </a:p>
        </p:txBody>
      </p:sp>
    </p:spTree>
    <p:extLst>
      <p:ext uri="{BB962C8B-B14F-4D97-AF65-F5344CB8AC3E}">
        <p14:creationId xmlns:p14="http://schemas.microsoft.com/office/powerpoint/2010/main" val="3079895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A5DECEF-9CB9-4685-88EF-2E0B2F0BA7B3}"/>
              </a:ext>
            </a:extLst>
          </p:cNvPr>
          <p:cNvPicPr>
            <a:picLocks noChangeAspect="1"/>
          </p:cNvPicPr>
          <p:nvPr/>
        </p:nvPicPr>
        <p:blipFill>
          <a:blip r:embed="rId2"/>
          <a:stretch>
            <a:fillRect/>
          </a:stretch>
        </p:blipFill>
        <p:spPr>
          <a:xfrm>
            <a:off x="875191" y="832904"/>
            <a:ext cx="10337292" cy="4005701"/>
          </a:xfrm>
          <a:prstGeom prst="rect">
            <a:avLst/>
          </a:prstGeom>
        </p:spPr>
      </p:pic>
      <p:sp>
        <p:nvSpPr>
          <p:cNvPr id="4" name="Slide Number Placeholder 3">
            <a:extLst>
              <a:ext uri="{FF2B5EF4-FFF2-40B4-BE49-F238E27FC236}">
                <a16:creationId xmlns:a16="http://schemas.microsoft.com/office/drawing/2014/main" id="{EBA8AADF-98ED-475E-B083-8A8B25CFB8E8}"/>
              </a:ext>
            </a:extLst>
          </p:cNvPr>
          <p:cNvSpPr>
            <a:spLocks noGrp="1"/>
          </p:cNvSpPr>
          <p:nvPr>
            <p:ph type="sldNum" sz="quarter" idx="12"/>
          </p:nvPr>
        </p:nvSpPr>
        <p:spPr>
          <a:xfrm>
            <a:off x="9900458" y="6459785"/>
            <a:ext cx="1312025" cy="365125"/>
          </a:xfrm>
        </p:spPr>
        <p:txBody>
          <a:bodyPr>
            <a:normAutofit/>
          </a:bodyPr>
          <a:lstStyle/>
          <a:p>
            <a:pPr>
              <a:spcAft>
                <a:spcPts val="600"/>
              </a:spcAft>
            </a:pPr>
            <a:fld id="{38A0BB4E-1B34-4067-87CD-4F4F102177D6}" type="slidenum">
              <a:rPr lang="en-US" smtClean="0"/>
              <a:pPr>
                <a:spcAft>
                  <a:spcPts val="600"/>
                </a:spcAft>
              </a:pPr>
              <a:t>17</a:t>
            </a:fld>
            <a:endParaRPr lang="en-US"/>
          </a:p>
        </p:txBody>
      </p:sp>
      <p:sp>
        <p:nvSpPr>
          <p:cNvPr id="6" name="TextBox 5">
            <a:extLst>
              <a:ext uri="{FF2B5EF4-FFF2-40B4-BE49-F238E27FC236}">
                <a16:creationId xmlns:a16="http://schemas.microsoft.com/office/drawing/2014/main" id="{FE946CA4-F911-456A-B83A-BEE35118DA6E}"/>
              </a:ext>
            </a:extLst>
          </p:cNvPr>
          <p:cNvSpPr txBox="1"/>
          <p:nvPr/>
        </p:nvSpPr>
        <p:spPr>
          <a:xfrm>
            <a:off x="1447800" y="5410200"/>
            <a:ext cx="5257800" cy="369332"/>
          </a:xfrm>
          <a:prstGeom prst="rect">
            <a:avLst/>
          </a:prstGeom>
          <a:noFill/>
        </p:spPr>
        <p:txBody>
          <a:bodyPr wrap="square" rtlCol="0">
            <a:spAutoFit/>
          </a:bodyPr>
          <a:lstStyle/>
          <a:p>
            <a:r>
              <a:rPr lang="en-US" dirty="0"/>
              <a:t>Glassdoor.com 15 January 2020</a:t>
            </a:r>
          </a:p>
        </p:txBody>
      </p:sp>
    </p:spTree>
    <p:extLst>
      <p:ext uri="{BB962C8B-B14F-4D97-AF65-F5344CB8AC3E}">
        <p14:creationId xmlns:p14="http://schemas.microsoft.com/office/powerpoint/2010/main" val="964447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a:xfrm>
            <a:off x="1097280" y="286603"/>
            <a:ext cx="11094720" cy="1450757"/>
          </a:xfrm>
        </p:spPr>
        <p:txBody>
          <a:bodyPr>
            <a:normAutofit/>
          </a:bodyPr>
          <a:lstStyle/>
          <a:p>
            <a:r>
              <a:rPr lang="en-US" dirty="0"/>
              <a:t>Components of Database Systems (DBMS)</a:t>
            </a:r>
          </a:p>
        </p:txBody>
      </p:sp>
      <p:sp>
        <p:nvSpPr>
          <p:cNvPr id="279555" name="Rectangle 3"/>
          <p:cNvSpPr>
            <a:spLocks noGrp="1" noChangeArrowheads="1"/>
          </p:cNvSpPr>
          <p:nvPr>
            <p:ph idx="1"/>
          </p:nvPr>
        </p:nvSpPr>
        <p:spPr/>
        <p:txBody>
          <a:bodyPr>
            <a:normAutofit/>
          </a:bodyPr>
          <a:lstStyle/>
          <a:p>
            <a:pPr>
              <a:lnSpc>
                <a:spcPct val="90000"/>
              </a:lnSpc>
            </a:pPr>
            <a:r>
              <a:rPr lang="en-US" sz="2800" b="1" dirty="0"/>
              <a:t>Tables</a:t>
            </a:r>
            <a:r>
              <a:rPr lang="en-US" sz="2800" i="1" dirty="0"/>
              <a:t> </a:t>
            </a:r>
            <a:r>
              <a:rPr lang="en-US" sz="2800" dirty="0"/>
              <a:t>– Primary data structure</a:t>
            </a:r>
          </a:p>
          <a:p>
            <a:pPr lvl="1">
              <a:lnSpc>
                <a:spcPct val="90000"/>
              </a:lnSpc>
            </a:pPr>
            <a:r>
              <a:rPr lang="en-US" sz="2400" i="1" dirty="0"/>
              <a:t>Columns</a:t>
            </a:r>
            <a:r>
              <a:rPr lang="en-US" sz="2400" dirty="0"/>
              <a:t> define fields or attributes of data</a:t>
            </a:r>
          </a:p>
          <a:p>
            <a:pPr lvl="1">
              <a:lnSpc>
                <a:spcPct val="90000"/>
              </a:lnSpc>
            </a:pPr>
            <a:r>
              <a:rPr lang="en-US" sz="2400" i="1" dirty="0"/>
              <a:t>Rows </a:t>
            </a:r>
            <a:r>
              <a:rPr lang="en-US" sz="2400" dirty="0"/>
              <a:t>represent individual records</a:t>
            </a:r>
          </a:p>
          <a:p>
            <a:pPr>
              <a:lnSpc>
                <a:spcPct val="90000"/>
              </a:lnSpc>
            </a:pPr>
            <a:r>
              <a:rPr lang="en-US" sz="2800" b="1" dirty="0"/>
              <a:t>Queries</a:t>
            </a:r>
            <a:r>
              <a:rPr lang="en-US" sz="2800" i="1" dirty="0"/>
              <a:t> </a:t>
            </a:r>
            <a:r>
              <a:rPr lang="en-US" sz="2800" dirty="0"/>
              <a:t>– The process by which users request specific types of information</a:t>
            </a:r>
          </a:p>
          <a:p>
            <a:pPr>
              <a:lnSpc>
                <a:spcPct val="90000"/>
              </a:lnSpc>
            </a:pPr>
            <a:r>
              <a:rPr lang="en-US" sz="2800" b="1" dirty="0"/>
              <a:t>Forms and Reports </a:t>
            </a:r>
            <a:r>
              <a:rPr lang="en-US" sz="2800" dirty="0"/>
              <a:t>– The user interface components on many systems (we will not teach this aspect in this class)</a:t>
            </a:r>
          </a:p>
        </p:txBody>
      </p:sp>
      <p:sp>
        <p:nvSpPr>
          <p:cNvPr id="2" name="Slide Number Placeholder 1">
            <a:extLst>
              <a:ext uri="{FF2B5EF4-FFF2-40B4-BE49-F238E27FC236}">
                <a16:creationId xmlns:a16="http://schemas.microsoft.com/office/drawing/2014/main" id="{F080BD4D-E7BE-435B-8AB7-B46B9A993777}"/>
              </a:ext>
            </a:extLst>
          </p:cNvPr>
          <p:cNvSpPr>
            <a:spLocks noGrp="1"/>
          </p:cNvSpPr>
          <p:nvPr>
            <p:ph type="sldNum" sz="quarter" idx="12"/>
          </p:nvPr>
        </p:nvSpPr>
        <p:spPr/>
        <p:txBody>
          <a:bodyPr/>
          <a:lstStyle/>
          <a:p>
            <a:fld id="{38A0BB4E-1B34-4067-87CD-4F4F102177D6}" type="slidenum">
              <a:rPr lang="en-US" smtClean="0"/>
              <a:pPr/>
              <a:t>18</a:t>
            </a:fld>
            <a:endParaRPr lang="en-US"/>
          </a:p>
        </p:txBody>
      </p:sp>
    </p:spTree>
    <p:extLst>
      <p:ext uri="{BB962C8B-B14F-4D97-AF65-F5344CB8AC3E}">
        <p14:creationId xmlns:p14="http://schemas.microsoft.com/office/powerpoint/2010/main" val="3306947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38588901"/>
              </p:ext>
            </p:extLst>
          </p:nvPr>
        </p:nvGraphicFramePr>
        <p:xfrm>
          <a:off x="1600201" y="2341300"/>
          <a:ext cx="3429001" cy="2443476"/>
        </p:xfrm>
        <a:graphic>
          <a:graphicData uri="http://schemas.openxmlformats.org/drawingml/2006/table">
            <a:tbl>
              <a:tblPr firstRow="1" bandRow="1">
                <a:tableStyleId>{3C2FFA5D-87B4-456A-9821-1D502468CF0F}</a:tableStyleId>
              </a:tblPr>
              <a:tblGrid>
                <a:gridCol w="480060">
                  <a:extLst>
                    <a:ext uri="{9D8B030D-6E8A-4147-A177-3AD203B41FA5}">
                      <a16:colId xmlns:a16="http://schemas.microsoft.com/office/drawing/2014/main" val="20000"/>
                    </a:ext>
                  </a:extLst>
                </a:gridCol>
                <a:gridCol w="2263141">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407246">
                <a:tc>
                  <a:txBody>
                    <a:bodyPr/>
                    <a:lstStyle/>
                    <a:p>
                      <a:r>
                        <a:rPr lang="en-US" sz="1600" dirty="0"/>
                        <a:t>ID</a:t>
                      </a:r>
                      <a:endParaRPr lang="en-US" sz="1600" b="1" dirty="0">
                        <a:solidFill>
                          <a:schemeClr val="bg2"/>
                        </a:solidFill>
                      </a:endParaRPr>
                    </a:p>
                  </a:txBody>
                  <a:tcPr marL="82296" marR="82296" marT="41148" marB="41148" anchor="ctr"/>
                </a:tc>
                <a:tc>
                  <a:txBody>
                    <a:bodyPr/>
                    <a:lstStyle/>
                    <a:p>
                      <a:r>
                        <a:rPr lang="en-US" sz="1600" dirty="0"/>
                        <a:t>Title</a:t>
                      </a:r>
                      <a:endParaRPr lang="en-US" sz="1600" b="1" dirty="0">
                        <a:solidFill>
                          <a:schemeClr val="bg2"/>
                        </a:solidFill>
                      </a:endParaRPr>
                    </a:p>
                  </a:txBody>
                  <a:tcPr marL="82296" marR="82296" marT="41148" marB="41148" anchor="ctr"/>
                </a:tc>
                <a:tc>
                  <a:txBody>
                    <a:bodyPr/>
                    <a:lstStyle/>
                    <a:p>
                      <a:r>
                        <a:rPr lang="en-US" sz="1600" dirty="0"/>
                        <a:t>Auth</a:t>
                      </a:r>
                      <a:endParaRPr lang="en-US" sz="1600" b="1" dirty="0">
                        <a:solidFill>
                          <a:schemeClr val="bg2"/>
                        </a:solidFill>
                      </a:endParaRPr>
                    </a:p>
                  </a:txBody>
                  <a:tcPr marL="82296" marR="82296" marT="41148" marB="41148" anchor="ctr"/>
                </a:tc>
                <a:extLst>
                  <a:ext uri="{0D108BD9-81ED-4DB2-BD59-A6C34878D82A}">
                    <a16:rowId xmlns:a16="http://schemas.microsoft.com/office/drawing/2014/main" val="10000"/>
                  </a:ext>
                </a:extLst>
              </a:tr>
              <a:tr h="407246">
                <a:tc>
                  <a:txBody>
                    <a:bodyPr/>
                    <a:lstStyle/>
                    <a:p>
                      <a:r>
                        <a:rPr lang="en-US" sz="1600" dirty="0"/>
                        <a:t>1</a:t>
                      </a:r>
                      <a:endParaRPr lang="en-US" sz="1600" b="0" dirty="0">
                        <a:solidFill>
                          <a:schemeClr val="bg2"/>
                        </a:solidFill>
                      </a:endParaRPr>
                    </a:p>
                  </a:txBody>
                  <a:tcPr marL="82296" marR="82296" marT="41148" marB="41148" anchor="ctr"/>
                </a:tc>
                <a:tc>
                  <a:txBody>
                    <a:bodyPr/>
                    <a:lstStyle/>
                    <a:p>
                      <a:r>
                        <a:rPr lang="en-US" sz="1600" dirty="0"/>
                        <a:t>Great Expectations</a:t>
                      </a:r>
                      <a:endParaRPr lang="en-US" sz="1600" b="0" dirty="0">
                        <a:solidFill>
                          <a:schemeClr val="bg2"/>
                        </a:solidFill>
                      </a:endParaRPr>
                    </a:p>
                  </a:txBody>
                  <a:tcPr marL="82296" marR="82296" marT="41148" marB="41148" anchor="ctr"/>
                </a:tc>
                <a:tc>
                  <a:txBody>
                    <a:bodyPr/>
                    <a:lstStyle/>
                    <a:p>
                      <a:r>
                        <a:rPr lang="en-US" sz="1600" dirty="0"/>
                        <a:t>5</a:t>
                      </a:r>
                      <a:endParaRPr lang="en-US" sz="1600" b="0" dirty="0">
                        <a:solidFill>
                          <a:schemeClr val="bg2"/>
                        </a:solidFill>
                      </a:endParaRPr>
                    </a:p>
                  </a:txBody>
                  <a:tcPr marL="82296" marR="82296" marT="41148" marB="41148" anchor="ctr"/>
                </a:tc>
                <a:extLst>
                  <a:ext uri="{0D108BD9-81ED-4DB2-BD59-A6C34878D82A}">
                    <a16:rowId xmlns:a16="http://schemas.microsoft.com/office/drawing/2014/main" val="10001"/>
                  </a:ext>
                </a:extLst>
              </a:tr>
              <a:tr h="407246">
                <a:tc>
                  <a:txBody>
                    <a:bodyPr/>
                    <a:lstStyle/>
                    <a:p>
                      <a:r>
                        <a:rPr lang="en-US" sz="1600" dirty="0"/>
                        <a:t>2</a:t>
                      </a:r>
                      <a:endParaRPr lang="en-US" sz="1600" b="0" dirty="0">
                        <a:solidFill>
                          <a:schemeClr val="bg2"/>
                        </a:solidFill>
                      </a:endParaRPr>
                    </a:p>
                  </a:txBody>
                  <a:tcPr marL="82296" marR="82296" marT="41148" marB="41148" anchor="ctr"/>
                </a:tc>
                <a:tc>
                  <a:txBody>
                    <a:bodyPr/>
                    <a:lstStyle/>
                    <a:p>
                      <a:r>
                        <a:rPr lang="en-US" sz="1600" dirty="0"/>
                        <a:t>The Brothers Karamazov</a:t>
                      </a:r>
                      <a:endParaRPr lang="en-US" sz="1600" b="0" dirty="0">
                        <a:solidFill>
                          <a:schemeClr val="bg2"/>
                        </a:solidFill>
                      </a:endParaRPr>
                    </a:p>
                  </a:txBody>
                  <a:tcPr marL="82296" marR="82296" marT="41148" marB="41148" anchor="ctr"/>
                </a:tc>
                <a:tc>
                  <a:txBody>
                    <a:bodyPr/>
                    <a:lstStyle/>
                    <a:p>
                      <a:r>
                        <a:rPr lang="en-US" sz="1600" dirty="0"/>
                        <a:t>4</a:t>
                      </a:r>
                      <a:endParaRPr lang="en-US" sz="1600" b="0" dirty="0">
                        <a:solidFill>
                          <a:schemeClr val="bg2"/>
                        </a:solidFill>
                      </a:endParaRPr>
                    </a:p>
                  </a:txBody>
                  <a:tcPr marL="82296" marR="82296" marT="41148" marB="41148" anchor="ctr"/>
                </a:tc>
                <a:extLst>
                  <a:ext uri="{0D108BD9-81ED-4DB2-BD59-A6C34878D82A}">
                    <a16:rowId xmlns:a16="http://schemas.microsoft.com/office/drawing/2014/main" val="10002"/>
                  </a:ext>
                </a:extLst>
              </a:tr>
              <a:tr h="407246">
                <a:tc>
                  <a:txBody>
                    <a:bodyPr/>
                    <a:lstStyle/>
                    <a:p>
                      <a:r>
                        <a:rPr lang="en-US" sz="1600" dirty="0"/>
                        <a:t>3</a:t>
                      </a:r>
                      <a:endParaRPr lang="en-US" sz="1600" b="0" dirty="0">
                        <a:solidFill>
                          <a:schemeClr val="bg2"/>
                        </a:solidFill>
                      </a:endParaRPr>
                    </a:p>
                  </a:txBody>
                  <a:tcPr marL="82296" marR="82296" marT="41148" marB="41148" anchor="ctr"/>
                </a:tc>
                <a:tc>
                  <a:txBody>
                    <a:bodyPr/>
                    <a:lstStyle/>
                    <a:p>
                      <a:r>
                        <a:rPr lang="en-US" sz="1600" dirty="0"/>
                        <a:t>Life on the Mississippi</a:t>
                      </a:r>
                      <a:endParaRPr lang="en-US" sz="1600" b="0" dirty="0">
                        <a:solidFill>
                          <a:schemeClr val="bg2"/>
                        </a:solidFill>
                      </a:endParaRPr>
                    </a:p>
                  </a:txBody>
                  <a:tcPr marL="82296" marR="82296" marT="41148" marB="41148" anchor="ctr"/>
                </a:tc>
                <a:tc>
                  <a:txBody>
                    <a:bodyPr/>
                    <a:lstStyle/>
                    <a:p>
                      <a:r>
                        <a:rPr lang="en-US" sz="1600" dirty="0"/>
                        <a:t>1</a:t>
                      </a:r>
                      <a:endParaRPr lang="en-US" sz="1600" b="0" dirty="0">
                        <a:solidFill>
                          <a:schemeClr val="bg2"/>
                        </a:solidFill>
                      </a:endParaRPr>
                    </a:p>
                  </a:txBody>
                  <a:tcPr marL="82296" marR="82296" marT="41148" marB="41148" anchor="ctr"/>
                </a:tc>
                <a:extLst>
                  <a:ext uri="{0D108BD9-81ED-4DB2-BD59-A6C34878D82A}">
                    <a16:rowId xmlns:a16="http://schemas.microsoft.com/office/drawing/2014/main" val="10003"/>
                  </a:ext>
                </a:extLst>
              </a:tr>
              <a:tr h="407246">
                <a:tc>
                  <a:txBody>
                    <a:bodyPr/>
                    <a:lstStyle/>
                    <a:p>
                      <a:r>
                        <a:rPr lang="en-US" sz="1600" dirty="0"/>
                        <a:t>4</a:t>
                      </a:r>
                      <a:endParaRPr lang="en-US" sz="1600" b="0" dirty="0">
                        <a:solidFill>
                          <a:schemeClr val="bg2"/>
                        </a:solidFill>
                      </a:endParaRPr>
                    </a:p>
                  </a:txBody>
                  <a:tcPr marL="82296" marR="82296" marT="41148" marB="41148" anchor="ctr"/>
                </a:tc>
                <a:tc>
                  <a:txBody>
                    <a:bodyPr/>
                    <a:lstStyle/>
                    <a:p>
                      <a:r>
                        <a:rPr lang="en-US" sz="1600" dirty="0"/>
                        <a:t>Native Son</a:t>
                      </a:r>
                      <a:endParaRPr lang="en-US" sz="1600" b="0" dirty="0">
                        <a:solidFill>
                          <a:schemeClr val="bg2"/>
                        </a:solidFill>
                      </a:endParaRPr>
                    </a:p>
                  </a:txBody>
                  <a:tcPr marL="82296" marR="82296" marT="41148" marB="41148" anchor="ctr"/>
                </a:tc>
                <a:tc>
                  <a:txBody>
                    <a:bodyPr/>
                    <a:lstStyle/>
                    <a:p>
                      <a:r>
                        <a:rPr lang="en-US" sz="1600" dirty="0"/>
                        <a:t>3</a:t>
                      </a:r>
                      <a:endParaRPr lang="en-US" sz="1600" b="0" dirty="0">
                        <a:solidFill>
                          <a:schemeClr val="bg2"/>
                        </a:solidFill>
                      </a:endParaRPr>
                    </a:p>
                  </a:txBody>
                  <a:tcPr marL="82296" marR="82296" marT="41148" marB="41148" anchor="ctr"/>
                </a:tc>
                <a:extLst>
                  <a:ext uri="{0D108BD9-81ED-4DB2-BD59-A6C34878D82A}">
                    <a16:rowId xmlns:a16="http://schemas.microsoft.com/office/drawing/2014/main" val="10004"/>
                  </a:ext>
                </a:extLst>
              </a:tr>
              <a:tr h="407246">
                <a:tc>
                  <a:txBody>
                    <a:bodyPr/>
                    <a:lstStyle/>
                    <a:p>
                      <a:r>
                        <a:rPr lang="en-US" sz="1600" dirty="0"/>
                        <a:t>5</a:t>
                      </a:r>
                      <a:endParaRPr lang="en-US" sz="1600" b="0" dirty="0">
                        <a:solidFill>
                          <a:schemeClr val="bg2"/>
                        </a:solidFill>
                      </a:endParaRPr>
                    </a:p>
                  </a:txBody>
                  <a:tcPr marL="82296" marR="82296" marT="41148" marB="41148" anchor="ctr"/>
                </a:tc>
                <a:tc>
                  <a:txBody>
                    <a:bodyPr/>
                    <a:lstStyle/>
                    <a:p>
                      <a:r>
                        <a:rPr lang="en-US" sz="1600" dirty="0"/>
                        <a:t>Atlas Shrugged</a:t>
                      </a:r>
                      <a:endParaRPr lang="en-US" sz="1600" b="0" dirty="0">
                        <a:solidFill>
                          <a:schemeClr val="bg2"/>
                        </a:solidFill>
                      </a:endParaRPr>
                    </a:p>
                  </a:txBody>
                  <a:tcPr marL="82296" marR="82296" marT="41148" marB="41148" anchor="ctr"/>
                </a:tc>
                <a:tc>
                  <a:txBody>
                    <a:bodyPr/>
                    <a:lstStyle/>
                    <a:p>
                      <a:r>
                        <a:rPr lang="en-US" sz="1600" dirty="0"/>
                        <a:t>2</a:t>
                      </a:r>
                      <a:endParaRPr lang="en-US" sz="1600" b="0" dirty="0">
                        <a:solidFill>
                          <a:schemeClr val="bg2"/>
                        </a:solidFill>
                      </a:endParaRPr>
                    </a:p>
                  </a:txBody>
                  <a:tcPr marL="82296" marR="82296" marT="41148" marB="41148" anchor="ctr"/>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68683413"/>
              </p:ext>
            </p:extLst>
          </p:nvPr>
        </p:nvGraphicFramePr>
        <p:xfrm>
          <a:off x="6976492" y="2354746"/>
          <a:ext cx="3615309" cy="2443476"/>
        </p:xfrm>
        <a:graphic>
          <a:graphicData uri="http://schemas.openxmlformats.org/drawingml/2006/table">
            <a:tbl>
              <a:tblPr firstRow="1" bandRow="1">
                <a:tableStyleId>{3C2FFA5D-87B4-456A-9821-1D502468CF0F}</a:tableStyleId>
              </a:tblPr>
              <a:tblGrid>
                <a:gridCol w="398907">
                  <a:extLst>
                    <a:ext uri="{9D8B030D-6E8A-4147-A177-3AD203B41FA5}">
                      <a16:colId xmlns:a16="http://schemas.microsoft.com/office/drawing/2014/main" val="20000"/>
                    </a:ext>
                  </a:extLst>
                </a:gridCol>
                <a:gridCol w="1521333">
                  <a:extLst>
                    <a:ext uri="{9D8B030D-6E8A-4147-A177-3AD203B41FA5}">
                      <a16:colId xmlns:a16="http://schemas.microsoft.com/office/drawing/2014/main" val="20001"/>
                    </a:ext>
                  </a:extLst>
                </a:gridCol>
                <a:gridCol w="1695069">
                  <a:extLst>
                    <a:ext uri="{9D8B030D-6E8A-4147-A177-3AD203B41FA5}">
                      <a16:colId xmlns:a16="http://schemas.microsoft.com/office/drawing/2014/main" val="20002"/>
                    </a:ext>
                  </a:extLst>
                </a:gridCol>
              </a:tblGrid>
              <a:tr h="407246">
                <a:tc>
                  <a:txBody>
                    <a:bodyPr/>
                    <a:lstStyle/>
                    <a:p>
                      <a:r>
                        <a:rPr lang="en-US" sz="1600" dirty="0"/>
                        <a:t>ID</a:t>
                      </a:r>
                      <a:endParaRPr lang="en-US" sz="1600" dirty="0">
                        <a:solidFill>
                          <a:schemeClr val="bg2"/>
                        </a:solidFill>
                      </a:endParaRPr>
                    </a:p>
                  </a:txBody>
                  <a:tcPr marL="82296" marR="82296" marT="41148" marB="41148" anchor="ctr"/>
                </a:tc>
                <a:tc>
                  <a:txBody>
                    <a:bodyPr/>
                    <a:lstStyle/>
                    <a:p>
                      <a:r>
                        <a:rPr lang="en-US" sz="1600" dirty="0" err="1"/>
                        <a:t>LName</a:t>
                      </a:r>
                      <a:endParaRPr lang="en-US" sz="1600" dirty="0">
                        <a:solidFill>
                          <a:schemeClr val="bg2"/>
                        </a:solidFill>
                      </a:endParaRPr>
                    </a:p>
                  </a:txBody>
                  <a:tcPr marL="82296" marR="82296" marT="41148" marB="41148" anchor="ctr"/>
                </a:tc>
                <a:tc>
                  <a:txBody>
                    <a:bodyPr/>
                    <a:lstStyle/>
                    <a:p>
                      <a:r>
                        <a:rPr lang="en-US" sz="1600" dirty="0" err="1"/>
                        <a:t>FName</a:t>
                      </a:r>
                      <a:endParaRPr lang="en-US" sz="1600" dirty="0">
                        <a:solidFill>
                          <a:schemeClr val="bg2"/>
                        </a:solidFill>
                      </a:endParaRPr>
                    </a:p>
                  </a:txBody>
                  <a:tcPr marL="82296" marR="82296" marT="41148" marB="41148" anchor="ctr"/>
                </a:tc>
                <a:extLst>
                  <a:ext uri="{0D108BD9-81ED-4DB2-BD59-A6C34878D82A}">
                    <a16:rowId xmlns:a16="http://schemas.microsoft.com/office/drawing/2014/main" val="10000"/>
                  </a:ext>
                </a:extLst>
              </a:tr>
              <a:tr h="407246">
                <a:tc>
                  <a:txBody>
                    <a:bodyPr/>
                    <a:lstStyle/>
                    <a:p>
                      <a:r>
                        <a:rPr lang="en-US" sz="1600" dirty="0"/>
                        <a:t>1</a:t>
                      </a:r>
                      <a:endParaRPr lang="en-US" sz="1600" dirty="0">
                        <a:solidFill>
                          <a:schemeClr val="bg2"/>
                        </a:solidFill>
                      </a:endParaRPr>
                    </a:p>
                  </a:txBody>
                  <a:tcPr marL="82296" marR="82296" marT="41148" marB="41148" anchor="ctr"/>
                </a:tc>
                <a:tc>
                  <a:txBody>
                    <a:bodyPr/>
                    <a:lstStyle/>
                    <a:p>
                      <a:r>
                        <a:rPr lang="en-US" sz="1600" dirty="0"/>
                        <a:t>Twain</a:t>
                      </a:r>
                      <a:endParaRPr lang="en-US" sz="1600" dirty="0">
                        <a:solidFill>
                          <a:schemeClr val="bg2"/>
                        </a:solidFill>
                      </a:endParaRPr>
                    </a:p>
                  </a:txBody>
                  <a:tcPr marL="82296" marR="82296" marT="41148" marB="41148" anchor="ctr"/>
                </a:tc>
                <a:tc>
                  <a:txBody>
                    <a:bodyPr/>
                    <a:lstStyle/>
                    <a:p>
                      <a:r>
                        <a:rPr lang="en-US" sz="1600" dirty="0"/>
                        <a:t>Mark</a:t>
                      </a:r>
                      <a:endParaRPr lang="en-US" sz="1600" dirty="0">
                        <a:solidFill>
                          <a:schemeClr val="bg2"/>
                        </a:solidFill>
                      </a:endParaRPr>
                    </a:p>
                  </a:txBody>
                  <a:tcPr marL="82296" marR="82296" marT="41148" marB="41148" anchor="ctr"/>
                </a:tc>
                <a:extLst>
                  <a:ext uri="{0D108BD9-81ED-4DB2-BD59-A6C34878D82A}">
                    <a16:rowId xmlns:a16="http://schemas.microsoft.com/office/drawing/2014/main" val="10001"/>
                  </a:ext>
                </a:extLst>
              </a:tr>
              <a:tr h="407246">
                <a:tc>
                  <a:txBody>
                    <a:bodyPr/>
                    <a:lstStyle/>
                    <a:p>
                      <a:r>
                        <a:rPr lang="en-US" sz="1600" dirty="0"/>
                        <a:t>2</a:t>
                      </a:r>
                      <a:endParaRPr lang="en-US" sz="1600" dirty="0">
                        <a:solidFill>
                          <a:schemeClr val="bg2"/>
                        </a:solidFill>
                      </a:endParaRPr>
                    </a:p>
                  </a:txBody>
                  <a:tcPr marL="82296" marR="82296" marT="41148" marB="41148" anchor="ctr"/>
                </a:tc>
                <a:tc>
                  <a:txBody>
                    <a:bodyPr/>
                    <a:lstStyle/>
                    <a:p>
                      <a:r>
                        <a:rPr lang="en-US" sz="1600" dirty="0"/>
                        <a:t>Rand</a:t>
                      </a:r>
                      <a:endParaRPr lang="en-US" sz="1600" b="0" dirty="0">
                        <a:solidFill>
                          <a:schemeClr val="bg2"/>
                        </a:solidFill>
                      </a:endParaRPr>
                    </a:p>
                  </a:txBody>
                  <a:tcPr marL="82296" marR="82296" marT="41148" marB="41148" anchor="ctr"/>
                </a:tc>
                <a:tc>
                  <a:txBody>
                    <a:bodyPr/>
                    <a:lstStyle/>
                    <a:p>
                      <a:r>
                        <a:rPr lang="en-US" sz="1600" dirty="0" err="1"/>
                        <a:t>Ayn</a:t>
                      </a:r>
                      <a:endParaRPr lang="en-US" sz="1600" dirty="0">
                        <a:solidFill>
                          <a:schemeClr val="bg2"/>
                        </a:solidFill>
                      </a:endParaRPr>
                    </a:p>
                  </a:txBody>
                  <a:tcPr marL="82296" marR="82296" marT="41148" marB="41148" anchor="ctr"/>
                </a:tc>
                <a:extLst>
                  <a:ext uri="{0D108BD9-81ED-4DB2-BD59-A6C34878D82A}">
                    <a16:rowId xmlns:a16="http://schemas.microsoft.com/office/drawing/2014/main" val="10002"/>
                  </a:ext>
                </a:extLst>
              </a:tr>
              <a:tr h="407246">
                <a:tc>
                  <a:txBody>
                    <a:bodyPr/>
                    <a:lstStyle/>
                    <a:p>
                      <a:r>
                        <a:rPr lang="en-US" sz="1600" dirty="0"/>
                        <a:t>3</a:t>
                      </a:r>
                      <a:endParaRPr lang="en-US" sz="1600" dirty="0">
                        <a:solidFill>
                          <a:schemeClr val="bg2"/>
                        </a:solidFill>
                      </a:endParaRPr>
                    </a:p>
                  </a:txBody>
                  <a:tcPr marL="82296" marR="82296" marT="41148" marB="41148" anchor="ctr"/>
                </a:tc>
                <a:tc>
                  <a:txBody>
                    <a:bodyPr/>
                    <a:lstStyle/>
                    <a:p>
                      <a:r>
                        <a:rPr lang="en-US" sz="1600" dirty="0"/>
                        <a:t>Wright</a:t>
                      </a:r>
                      <a:endParaRPr lang="en-US" sz="1600" dirty="0">
                        <a:solidFill>
                          <a:schemeClr val="bg2"/>
                        </a:solidFill>
                      </a:endParaRPr>
                    </a:p>
                  </a:txBody>
                  <a:tcPr marL="82296" marR="82296" marT="41148" marB="41148" anchor="ctr"/>
                </a:tc>
                <a:tc>
                  <a:txBody>
                    <a:bodyPr/>
                    <a:lstStyle/>
                    <a:p>
                      <a:r>
                        <a:rPr lang="en-US" sz="1600" dirty="0"/>
                        <a:t>Richard</a:t>
                      </a:r>
                      <a:endParaRPr lang="en-US" sz="1600" dirty="0">
                        <a:solidFill>
                          <a:schemeClr val="bg2"/>
                        </a:solidFill>
                      </a:endParaRPr>
                    </a:p>
                  </a:txBody>
                  <a:tcPr marL="82296" marR="82296" marT="41148" marB="41148" anchor="ctr"/>
                </a:tc>
                <a:extLst>
                  <a:ext uri="{0D108BD9-81ED-4DB2-BD59-A6C34878D82A}">
                    <a16:rowId xmlns:a16="http://schemas.microsoft.com/office/drawing/2014/main" val="10003"/>
                  </a:ext>
                </a:extLst>
              </a:tr>
              <a:tr h="407246">
                <a:tc>
                  <a:txBody>
                    <a:bodyPr/>
                    <a:lstStyle/>
                    <a:p>
                      <a:r>
                        <a:rPr lang="en-US" sz="1600" dirty="0"/>
                        <a:t>4</a:t>
                      </a:r>
                      <a:endParaRPr lang="en-US" sz="1600" dirty="0">
                        <a:solidFill>
                          <a:schemeClr val="bg2"/>
                        </a:solidFill>
                      </a:endParaRPr>
                    </a:p>
                  </a:txBody>
                  <a:tcPr marL="82296" marR="82296" marT="41148" marB="41148" anchor="ctr"/>
                </a:tc>
                <a:tc>
                  <a:txBody>
                    <a:bodyPr/>
                    <a:lstStyle/>
                    <a:p>
                      <a:r>
                        <a:rPr lang="en-US" sz="1600" kern="1200" dirty="0"/>
                        <a:t>Dostoevsky</a:t>
                      </a:r>
                      <a:endParaRPr lang="en-US" sz="1600" b="0" dirty="0">
                        <a:solidFill>
                          <a:schemeClr val="bg2"/>
                        </a:solidFill>
                      </a:endParaRPr>
                    </a:p>
                  </a:txBody>
                  <a:tcPr marL="82296" marR="82296" marT="41148" marB="41148" anchor="ctr"/>
                </a:tc>
                <a:tc>
                  <a:txBody>
                    <a:bodyPr/>
                    <a:lstStyle/>
                    <a:p>
                      <a:r>
                        <a:rPr lang="en-US" sz="1600" dirty="0"/>
                        <a:t>Fyodor</a:t>
                      </a:r>
                      <a:endParaRPr lang="en-US" sz="1600" dirty="0">
                        <a:solidFill>
                          <a:schemeClr val="bg2"/>
                        </a:solidFill>
                      </a:endParaRPr>
                    </a:p>
                  </a:txBody>
                  <a:tcPr marL="82296" marR="82296" marT="41148" marB="41148" anchor="ctr"/>
                </a:tc>
                <a:extLst>
                  <a:ext uri="{0D108BD9-81ED-4DB2-BD59-A6C34878D82A}">
                    <a16:rowId xmlns:a16="http://schemas.microsoft.com/office/drawing/2014/main" val="10004"/>
                  </a:ext>
                </a:extLst>
              </a:tr>
              <a:tr h="407246">
                <a:tc>
                  <a:txBody>
                    <a:bodyPr/>
                    <a:lstStyle/>
                    <a:p>
                      <a:r>
                        <a:rPr lang="en-US" sz="1600" dirty="0"/>
                        <a:t>5</a:t>
                      </a:r>
                      <a:endParaRPr lang="en-US" sz="1600" dirty="0">
                        <a:solidFill>
                          <a:schemeClr val="bg2"/>
                        </a:solidFill>
                      </a:endParaRPr>
                    </a:p>
                  </a:txBody>
                  <a:tcPr marL="82296" marR="82296" marT="41148" marB="41148" anchor="ctr"/>
                </a:tc>
                <a:tc>
                  <a:txBody>
                    <a:bodyPr/>
                    <a:lstStyle/>
                    <a:p>
                      <a:r>
                        <a:rPr lang="en-US" sz="1600" dirty="0"/>
                        <a:t>Dickens</a:t>
                      </a:r>
                      <a:endParaRPr lang="en-US" sz="1600" dirty="0">
                        <a:solidFill>
                          <a:schemeClr val="bg2"/>
                        </a:solidFill>
                      </a:endParaRPr>
                    </a:p>
                  </a:txBody>
                  <a:tcPr marL="82296" marR="82296" marT="41148" marB="41148" anchor="ctr"/>
                </a:tc>
                <a:tc>
                  <a:txBody>
                    <a:bodyPr/>
                    <a:lstStyle/>
                    <a:p>
                      <a:r>
                        <a:rPr lang="en-US" sz="1600" dirty="0"/>
                        <a:t>Charles</a:t>
                      </a:r>
                      <a:endParaRPr lang="en-US" sz="1600" dirty="0">
                        <a:solidFill>
                          <a:schemeClr val="bg2"/>
                        </a:solidFill>
                      </a:endParaRPr>
                    </a:p>
                  </a:txBody>
                  <a:tcPr marL="82296" marR="82296" marT="41148" marB="41148" anchor="ctr"/>
                </a:tc>
                <a:extLst>
                  <a:ext uri="{0D108BD9-81ED-4DB2-BD59-A6C34878D82A}">
                    <a16:rowId xmlns:a16="http://schemas.microsoft.com/office/drawing/2014/main" val="10005"/>
                  </a:ext>
                </a:extLst>
              </a:tr>
            </a:tbl>
          </a:graphicData>
        </a:graphic>
      </p:graphicFrame>
      <p:sp>
        <p:nvSpPr>
          <p:cNvPr id="6" name="TextBox 5"/>
          <p:cNvSpPr txBox="1"/>
          <p:nvPr/>
        </p:nvSpPr>
        <p:spPr>
          <a:xfrm>
            <a:off x="6976491" y="1981201"/>
            <a:ext cx="3615309" cy="360099"/>
          </a:xfrm>
          <a:prstGeom prst="rect">
            <a:avLst/>
          </a:prstGeom>
          <a:noFill/>
        </p:spPr>
        <p:txBody>
          <a:bodyPr wrap="square" lIns="82296" tIns="41148" rIns="82296" bIns="41148" rtlCol="0">
            <a:spAutoFit/>
          </a:bodyPr>
          <a:lstStyle/>
          <a:p>
            <a:pPr algn="ctr"/>
            <a:r>
              <a:rPr lang="en-US" b="1" dirty="0"/>
              <a:t>Authors</a:t>
            </a:r>
          </a:p>
        </p:txBody>
      </p:sp>
      <p:sp>
        <p:nvSpPr>
          <p:cNvPr id="7" name="TextBox 6"/>
          <p:cNvSpPr txBox="1"/>
          <p:nvPr/>
        </p:nvSpPr>
        <p:spPr>
          <a:xfrm>
            <a:off x="1600201" y="1981201"/>
            <a:ext cx="3428999" cy="360099"/>
          </a:xfrm>
          <a:prstGeom prst="rect">
            <a:avLst/>
          </a:prstGeom>
          <a:noFill/>
        </p:spPr>
        <p:txBody>
          <a:bodyPr wrap="square" lIns="82296" tIns="41148" rIns="82296" bIns="41148" rtlCol="0">
            <a:spAutoFit/>
          </a:bodyPr>
          <a:lstStyle/>
          <a:p>
            <a:pPr algn="ctr"/>
            <a:r>
              <a:rPr lang="en-US" b="1" dirty="0"/>
              <a:t>Books</a:t>
            </a:r>
          </a:p>
        </p:txBody>
      </p:sp>
      <p:cxnSp>
        <p:nvCxnSpPr>
          <p:cNvPr id="13" name="Shape 12"/>
          <p:cNvCxnSpPr/>
          <p:nvPr/>
        </p:nvCxnSpPr>
        <p:spPr bwMode="auto">
          <a:xfrm>
            <a:off x="5029199" y="2895600"/>
            <a:ext cx="1947292" cy="1676400"/>
          </a:xfrm>
          <a:prstGeom prst="curvedConnector3">
            <a:avLst>
              <a:gd name="adj1" fmla="val 50000"/>
            </a:avLst>
          </a:prstGeom>
          <a:blipFill dpi="0" rotWithShape="0">
            <a:blip r:embed="rId3" cstate="print"/>
            <a:srcRect/>
            <a:tile tx="0" ty="0" sx="100000" sy="100000" flip="none" algn="tl"/>
          </a:blipFill>
          <a:ln w="25400" cap="flat" cmpd="sng" algn="ctr">
            <a:solidFill>
              <a:srgbClr val="FF0000"/>
            </a:solidFill>
            <a:prstDash val="solid"/>
            <a:round/>
            <a:headEnd type="stealth" w="lg" len="lg"/>
            <a:tailEnd type="stealth" w="lg" len="lg"/>
          </a:ln>
          <a:effectLst/>
        </p:spPr>
      </p:cxnSp>
      <p:sp>
        <p:nvSpPr>
          <p:cNvPr id="3" name="Oval 2"/>
          <p:cNvSpPr/>
          <p:nvPr/>
        </p:nvSpPr>
        <p:spPr>
          <a:xfrm>
            <a:off x="6976491" y="495300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1600" b="1" dirty="0">
                <a:effectLst>
                  <a:outerShdw blurRad="38100" dist="38100" dir="2700000" algn="tl">
                    <a:srgbClr val="000000">
                      <a:alpha val="43137"/>
                    </a:srgbClr>
                  </a:outerShdw>
                </a:effectLst>
              </a:rPr>
              <a:t>PK</a:t>
            </a:r>
          </a:p>
        </p:txBody>
      </p:sp>
      <p:sp>
        <p:nvSpPr>
          <p:cNvPr id="9" name="Oval 8"/>
          <p:cNvSpPr/>
          <p:nvPr/>
        </p:nvSpPr>
        <p:spPr>
          <a:xfrm>
            <a:off x="1600201" y="495300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1600" b="1" dirty="0">
                <a:effectLst>
                  <a:outerShdw blurRad="38100" dist="38100" dir="2700000" algn="tl">
                    <a:srgbClr val="000000">
                      <a:alpha val="43137"/>
                    </a:srgbClr>
                  </a:outerShdw>
                </a:effectLst>
              </a:rPr>
              <a:t>PK</a:t>
            </a:r>
          </a:p>
        </p:txBody>
      </p:sp>
      <p:sp>
        <p:nvSpPr>
          <p:cNvPr id="10" name="Oval 9"/>
          <p:cNvSpPr/>
          <p:nvPr/>
        </p:nvSpPr>
        <p:spPr>
          <a:xfrm>
            <a:off x="4381501" y="4969933"/>
            <a:ext cx="381000" cy="381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lstStyle/>
          <a:p>
            <a:pPr algn="ctr"/>
            <a:r>
              <a:rPr lang="en-US" sz="1600" b="1" dirty="0">
                <a:effectLst>
                  <a:outerShdw blurRad="38100" dist="38100" dir="2700000" algn="tl">
                    <a:srgbClr val="000000">
                      <a:alpha val="43137"/>
                    </a:srgbClr>
                  </a:outerShdw>
                </a:effectLst>
              </a:rPr>
              <a:t>FK</a:t>
            </a:r>
          </a:p>
        </p:txBody>
      </p:sp>
      <p:sp>
        <p:nvSpPr>
          <p:cNvPr id="8" name="Rounded Rectangle 7"/>
          <p:cNvSpPr/>
          <p:nvPr/>
        </p:nvSpPr>
        <p:spPr>
          <a:xfrm>
            <a:off x="5394853" y="1328454"/>
            <a:ext cx="1217066" cy="35254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Entities</a:t>
            </a:r>
          </a:p>
        </p:txBody>
      </p:sp>
      <p:sp>
        <p:nvSpPr>
          <p:cNvPr id="15" name="Right Arrow 14"/>
          <p:cNvSpPr/>
          <p:nvPr/>
        </p:nvSpPr>
        <p:spPr>
          <a:xfrm rot="1294148">
            <a:off x="6853925" y="1608338"/>
            <a:ext cx="1250006" cy="26022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ounded Rectangle 15"/>
          <p:cNvSpPr/>
          <p:nvPr/>
        </p:nvSpPr>
        <p:spPr>
          <a:xfrm>
            <a:off x="5334001" y="2390660"/>
            <a:ext cx="1338773" cy="35254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Attributes</a:t>
            </a:r>
          </a:p>
        </p:txBody>
      </p:sp>
      <p:sp>
        <p:nvSpPr>
          <p:cNvPr id="19" name="Right Arrow 18"/>
          <p:cNvSpPr/>
          <p:nvPr/>
        </p:nvSpPr>
        <p:spPr>
          <a:xfrm rot="20305852" flipH="1">
            <a:off x="3946999" y="1608338"/>
            <a:ext cx="1250006" cy="26022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ight Arrow 19"/>
          <p:cNvSpPr/>
          <p:nvPr/>
        </p:nvSpPr>
        <p:spPr>
          <a:xfrm>
            <a:off x="6769093" y="2436815"/>
            <a:ext cx="195415" cy="26022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ight Arrow 20"/>
          <p:cNvSpPr/>
          <p:nvPr/>
        </p:nvSpPr>
        <p:spPr>
          <a:xfrm flipH="1">
            <a:off x="5062386" y="2428758"/>
            <a:ext cx="195415" cy="26022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Title 23"/>
          <p:cNvSpPr>
            <a:spLocks noGrp="1"/>
          </p:cNvSpPr>
          <p:nvPr>
            <p:ph type="title" idx="4294967295"/>
          </p:nvPr>
        </p:nvSpPr>
        <p:spPr>
          <a:xfrm>
            <a:off x="533400" y="172459"/>
            <a:ext cx="10058400" cy="818141"/>
          </a:xfrm>
        </p:spPr>
        <p:txBody>
          <a:bodyPr/>
          <a:lstStyle/>
          <a:p>
            <a:r>
              <a:rPr lang="en-US" dirty="0"/>
              <a:t>Some Basics of Databases</a:t>
            </a:r>
          </a:p>
        </p:txBody>
      </p:sp>
      <p:sp>
        <p:nvSpPr>
          <p:cNvPr id="17" name="Oval 16"/>
          <p:cNvSpPr/>
          <p:nvPr/>
        </p:nvSpPr>
        <p:spPr>
          <a:xfrm>
            <a:off x="8924619" y="304656"/>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1200" b="1" dirty="0">
                <a:effectLst>
                  <a:outerShdw blurRad="38100" dist="38100" dir="2700000" algn="tl">
                    <a:srgbClr val="000000">
                      <a:alpha val="43137"/>
                    </a:srgbClr>
                  </a:outerShdw>
                </a:effectLst>
              </a:rPr>
              <a:t>PK</a:t>
            </a:r>
          </a:p>
        </p:txBody>
      </p:sp>
      <p:sp>
        <p:nvSpPr>
          <p:cNvPr id="18" name="Oval 17"/>
          <p:cNvSpPr/>
          <p:nvPr/>
        </p:nvSpPr>
        <p:spPr>
          <a:xfrm>
            <a:off x="8924619" y="559918"/>
            <a:ext cx="228600" cy="228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lstStyle/>
          <a:p>
            <a:pPr algn="ctr"/>
            <a:r>
              <a:rPr lang="en-US" sz="1200" b="1" dirty="0">
                <a:effectLst>
                  <a:outerShdw blurRad="38100" dist="38100" dir="2700000" algn="tl">
                    <a:srgbClr val="000000">
                      <a:alpha val="43137"/>
                    </a:srgbClr>
                  </a:outerShdw>
                </a:effectLst>
              </a:rPr>
              <a:t>FK</a:t>
            </a:r>
          </a:p>
        </p:txBody>
      </p:sp>
      <p:sp>
        <p:nvSpPr>
          <p:cNvPr id="2" name="TextBox 1"/>
          <p:cNvSpPr txBox="1"/>
          <p:nvPr/>
        </p:nvSpPr>
        <p:spPr>
          <a:xfrm>
            <a:off x="9109350" y="237694"/>
            <a:ext cx="1505540" cy="646331"/>
          </a:xfrm>
          <a:prstGeom prst="rect">
            <a:avLst/>
          </a:prstGeom>
          <a:noFill/>
        </p:spPr>
        <p:txBody>
          <a:bodyPr wrap="none" rtlCol="0">
            <a:spAutoFit/>
          </a:bodyPr>
          <a:lstStyle/>
          <a:p>
            <a:r>
              <a:rPr lang="en-US" dirty="0"/>
              <a:t>Primary Key</a:t>
            </a:r>
          </a:p>
          <a:p>
            <a:r>
              <a:rPr lang="en-US" dirty="0"/>
              <a:t>Foreign Key</a:t>
            </a:r>
          </a:p>
        </p:txBody>
      </p:sp>
      <p:sp>
        <p:nvSpPr>
          <p:cNvPr id="11" name="TextBox 10"/>
          <p:cNvSpPr txBox="1"/>
          <p:nvPr/>
        </p:nvSpPr>
        <p:spPr>
          <a:xfrm>
            <a:off x="2512883" y="5674890"/>
            <a:ext cx="8707833"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nchor="ctr">
            <a:spAutoFit/>
          </a:bodyPr>
          <a:lstStyle/>
          <a:p>
            <a:r>
              <a:rPr lang="en-US" sz="2400" dirty="0"/>
              <a:t>A foreign key is just a primary key from a different table.</a:t>
            </a:r>
          </a:p>
        </p:txBody>
      </p:sp>
      <p:sp>
        <p:nvSpPr>
          <p:cNvPr id="12" name="Slide Number Placeholder 11">
            <a:extLst>
              <a:ext uri="{FF2B5EF4-FFF2-40B4-BE49-F238E27FC236}">
                <a16:creationId xmlns:a16="http://schemas.microsoft.com/office/drawing/2014/main" id="{15491F2C-1C85-46F9-8033-C6F52C9CB20F}"/>
              </a:ext>
            </a:extLst>
          </p:cNvPr>
          <p:cNvSpPr>
            <a:spLocks noGrp="1"/>
          </p:cNvSpPr>
          <p:nvPr>
            <p:ph type="sldNum" sz="quarter" idx="12"/>
          </p:nvPr>
        </p:nvSpPr>
        <p:spPr/>
        <p:txBody>
          <a:bodyPr/>
          <a:lstStyle/>
          <a:p>
            <a:fld id="{38A0BB4E-1B34-4067-87CD-4F4F102177D6}" type="slidenum">
              <a:rPr lang="en-US" smtClean="0"/>
              <a:pPr/>
              <a:t>19</a:t>
            </a:fld>
            <a:endParaRPr lang="en-US"/>
          </a:p>
        </p:txBody>
      </p:sp>
    </p:spTree>
    <p:extLst>
      <p:ext uri="{BB962C8B-B14F-4D97-AF65-F5344CB8AC3E}">
        <p14:creationId xmlns:p14="http://schemas.microsoft.com/office/powerpoint/2010/main" val="1643576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Importance of precise data collection</a:t>
            </a:r>
          </a:p>
        </p:txBody>
      </p:sp>
      <p:pic>
        <p:nvPicPr>
          <p:cNvPr id="4" name="Picture 3">
            <a:hlinkClick r:id="rId3"/>
          </p:cNvPr>
          <p:cNvPicPr>
            <a:picLocks noChangeAspect="1"/>
          </p:cNvPicPr>
          <p:nvPr/>
        </p:nvPicPr>
        <p:blipFill>
          <a:blip r:embed="rId4"/>
          <a:stretch>
            <a:fillRect/>
          </a:stretch>
        </p:blipFill>
        <p:spPr>
          <a:xfrm>
            <a:off x="3733800" y="2363922"/>
            <a:ext cx="4724400" cy="4200525"/>
          </a:xfrm>
          <a:prstGeom prst="rect">
            <a:avLst/>
          </a:prstGeom>
        </p:spPr>
      </p:pic>
      <p:pic>
        <p:nvPicPr>
          <p:cNvPr id="5" name="Picture 2" descr="http://4e9re32xa2hpb5j0t3c4vhw1a9t.wpengine.netdna-cdn.com/wp-content/uploads/2014/02/youtube-play-button-300x300.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6000" l="0" r="100000">
                        <a14:foregroundMark x1="33000" y1="35667" x2="69667" y2="58667"/>
                        <a14:foregroundMark x1="46667" y1="56667" x2="46667" y2="56667"/>
                        <a14:foregroundMark x1="41333" y1="48000" x2="46667" y2="57333"/>
                      </a14:backgroundRemoval>
                    </a14:imgEffect>
                  </a14:imgLayer>
                </a14:imgProps>
              </a:ext>
              <a:ext uri="{28A0092B-C50C-407E-A947-70E740481C1C}">
                <a14:useLocalDpi xmlns:a14="http://schemas.microsoft.com/office/drawing/2010/main" val="0"/>
              </a:ext>
            </a:extLst>
          </a:blip>
          <a:srcRect/>
          <a:stretch>
            <a:fillRect/>
          </a:stretch>
        </p:blipFill>
        <p:spPr bwMode="auto">
          <a:xfrm>
            <a:off x="7689326" y="1595048"/>
            <a:ext cx="1537747" cy="153774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489AB3B-F879-44CE-80C7-321ACBA1D627}"/>
              </a:ext>
            </a:extLst>
          </p:cNvPr>
          <p:cNvSpPr>
            <a:spLocks noGrp="1"/>
          </p:cNvSpPr>
          <p:nvPr>
            <p:ph type="sldNum" sz="quarter" idx="12"/>
          </p:nvPr>
        </p:nvSpPr>
        <p:spPr/>
        <p:txBody>
          <a:bodyPr/>
          <a:lstStyle/>
          <a:p>
            <a:fld id="{38A0BB4E-1B34-4067-87CD-4F4F102177D6}" type="slidenum">
              <a:rPr lang="en-US" smtClean="0"/>
              <a:pPr/>
              <a:t>2</a:t>
            </a:fld>
            <a:endParaRPr lang="en-US"/>
          </a:p>
        </p:txBody>
      </p:sp>
    </p:spTree>
    <p:extLst>
      <p:ext uri="{BB962C8B-B14F-4D97-AF65-F5344CB8AC3E}">
        <p14:creationId xmlns:p14="http://schemas.microsoft.com/office/powerpoint/2010/main" val="3549796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2529840" y="1028700"/>
            <a:ext cx="205740" cy="274320"/>
          </a:xfrm>
          <a:prstGeom prst="rect">
            <a:avLst/>
          </a:prstGeom>
          <a:noFill/>
          <a:ln w="25400" cap="flat" cmpd="sng" algn="ctr">
            <a:no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defTabSz="822960" eaLnBrk="0" fontAlgn="base" hangingPunct="0">
              <a:spcBef>
                <a:spcPct val="0"/>
              </a:spcBef>
              <a:spcAft>
                <a:spcPct val="0"/>
              </a:spcAft>
              <a:tabLst>
                <a:tab pos="754380" algn="l"/>
              </a:tabLst>
            </a:pPr>
            <a:endParaRPr lang="en-US" sz="2900">
              <a:solidFill>
                <a:srgbClr val="000000"/>
              </a:solidFill>
              <a:latin typeface="Gill Sans"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3155708857"/>
              </p:ext>
            </p:extLst>
          </p:nvPr>
        </p:nvGraphicFramePr>
        <p:xfrm>
          <a:off x="1905000" y="2286001"/>
          <a:ext cx="3429001" cy="2443476"/>
        </p:xfrm>
        <a:graphic>
          <a:graphicData uri="http://schemas.openxmlformats.org/drawingml/2006/table">
            <a:tbl>
              <a:tblPr firstRow="1" bandRow="1">
                <a:tableStyleId>{3C2FFA5D-87B4-456A-9821-1D502468CF0F}</a:tableStyleId>
              </a:tblPr>
              <a:tblGrid>
                <a:gridCol w="480060">
                  <a:extLst>
                    <a:ext uri="{9D8B030D-6E8A-4147-A177-3AD203B41FA5}">
                      <a16:colId xmlns:a16="http://schemas.microsoft.com/office/drawing/2014/main" val="20000"/>
                    </a:ext>
                  </a:extLst>
                </a:gridCol>
                <a:gridCol w="2263141">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407246">
                <a:tc>
                  <a:txBody>
                    <a:bodyPr/>
                    <a:lstStyle/>
                    <a:p>
                      <a:r>
                        <a:rPr lang="en-US" sz="1600" dirty="0"/>
                        <a:t>ID</a:t>
                      </a:r>
                      <a:endParaRPr lang="en-US" sz="1600" b="1" dirty="0">
                        <a:solidFill>
                          <a:schemeClr val="bg2"/>
                        </a:solidFill>
                      </a:endParaRPr>
                    </a:p>
                  </a:txBody>
                  <a:tcPr marL="82296" marR="82296" marT="41148" marB="41148" anchor="ctr"/>
                </a:tc>
                <a:tc>
                  <a:txBody>
                    <a:bodyPr/>
                    <a:lstStyle/>
                    <a:p>
                      <a:r>
                        <a:rPr lang="en-US" sz="1600" dirty="0"/>
                        <a:t>Title</a:t>
                      </a:r>
                      <a:endParaRPr lang="en-US" sz="1600" b="1" dirty="0">
                        <a:solidFill>
                          <a:schemeClr val="bg2"/>
                        </a:solidFill>
                      </a:endParaRPr>
                    </a:p>
                  </a:txBody>
                  <a:tcPr marL="82296" marR="82296" marT="41148" marB="41148" anchor="ctr"/>
                </a:tc>
                <a:tc>
                  <a:txBody>
                    <a:bodyPr/>
                    <a:lstStyle/>
                    <a:p>
                      <a:r>
                        <a:rPr lang="en-US" sz="1600" dirty="0"/>
                        <a:t>Auth</a:t>
                      </a:r>
                      <a:endParaRPr lang="en-US" sz="1600" b="1" dirty="0">
                        <a:solidFill>
                          <a:schemeClr val="bg2"/>
                        </a:solidFill>
                      </a:endParaRPr>
                    </a:p>
                  </a:txBody>
                  <a:tcPr marL="82296" marR="82296" marT="41148" marB="41148" anchor="ctr"/>
                </a:tc>
                <a:extLst>
                  <a:ext uri="{0D108BD9-81ED-4DB2-BD59-A6C34878D82A}">
                    <a16:rowId xmlns:a16="http://schemas.microsoft.com/office/drawing/2014/main" val="10000"/>
                  </a:ext>
                </a:extLst>
              </a:tr>
              <a:tr h="407246">
                <a:tc>
                  <a:txBody>
                    <a:bodyPr/>
                    <a:lstStyle/>
                    <a:p>
                      <a:r>
                        <a:rPr lang="en-US" sz="1600" dirty="0"/>
                        <a:t>1</a:t>
                      </a:r>
                      <a:endParaRPr lang="en-US" sz="1600" b="0" dirty="0">
                        <a:solidFill>
                          <a:schemeClr val="bg2"/>
                        </a:solidFill>
                      </a:endParaRPr>
                    </a:p>
                  </a:txBody>
                  <a:tcPr marL="82296" marR="82296" marT="41148" marB="41148" anchor="ctr"/>
                </a:tc>
                <a:tc>
                  <a:txBody>
                    <a:bodyPr/>
                    <a:lstStyle/>
                    <a:p>
                      <a:r>
                        <a:rPr lang="en-US" sz="1600" dirty="0"/>
                        <a:t>Great Expectations</a:t>
                      </a:r>
                      <a:endParaRPr lang="en-US" sz="1600" b="0" dirty="0">
                        <a:solidFill>
                          <a:schemeClr val="bg2"/>
                        </a:solidFill>
                      </a:endParaRPr>
                    </a:p>
                  </a:txBody>
                  <a:tcPr marL="82296" marR="82296" marT="41148" marB="41148" anchor="ctr"/>
                </a:tc>
                <a:tc>
                  <a:txBody>
                    <a:bodyPr/>
                    <a:lstStyle/>
                    <a:p>
                      <a:r>
                        <a:rPr lang="en-US" sz="1600" dirty="0"/>
                        <a:t>5</a:t>
                      </a:r>
                      <a:endParaRPr lang="en-US" sz="1600" b="0" dirty="0">
                        <a:solidFill>
                          <a:schemeClr val="bg2"/>
                        </a:solidFill>
                      </a:endParaRPr>
                    </a:p>
                  </a:txBody>
                  <a:tcPr marL="82296" marR="82296" marT="41148" marB="41148" anchor="ctr"/>
                </a:tc>
                <a:extLst>
                  <a:ext uri="{0D108BD9-81ED-4DB2-BD59-A6C34878D82A}">
                    <a16:rowId xmlns:a16="http://schemas.microsoft.com/office/drawing/2014/main" val="10001"/>
                  </a:ext>
                </a:extLst>
              </a:tr>
              <a:tr h="407246">
                <a:tc>
                  <a:txBody>
                    <a:bodyPr/>
                    <a:lstStyle/>
                    <a:p>
                      <a:r>
                        <a:rPr lang="en-US" sz="1600" dirty="0"/>
                        <a:t>2</a:t>
                      </a:r>
                      <a:endParaRPr lang="en-US" sz="1600" b="0" dirty="0">
                        <a:solidFill>
                          <a:schemeClr val="bg2"/>
                        </a:solidFill>
                      </a:endParaRPr>
                    </a:p>
                  </a:txBody>
                  <a:tcPr marL="82296" marR="82296" marT="41148" marB="41148" anchor="ctr"/>
                </a:tc>
                <a:tc>
                  <a:txBody>
                    <a:bodyPr/>
                    <a:lstStyle/>
                    <a:p>
                      <a:r>
                        <a:rPr lang="en-US" sz="1600" dirty="0"/>
                        <a:t>The Brothers Karamazov</a:t>
                      </a:r>
                      <a:endParaRPr lang="en-US" sz="1600" b="0" dirty="0">
                        <a:solidFill>
                          <a:schemeClr val="bg2"/>
                        </a:solidFill>
                      </a:endParaRPr>
                    </a:p>
                  </a:txBody>
                  <a:tcPr marL="82296" marR="82296" marT="41148" marB="41148" anchor="ctr"/>
                </a:tc>
                <a:tc>
                  <a:txBody>
                    <a:bodyPr/>
                    <a:lstStyle/>
                    <a:p>
                      <a:r>
                        <a:rPr lang="en-US" sz="1600" dirty="0"/>
                        <a:t>4</a:t>
                      </a:r>
                      <a:endParaRPr lang="en-US" sz="1600" b="0" dirty="0">
                        <a:solidFill>
                          <a:schemeClr val="bg2"/>
                        </a:solidFill>
                      </a:endParaRPr>
                    </a:p>
                  </a:txBody>
                  <a:tcPr marL="82296" marR="82296" marT="41148" marB="41148" anchor="ctr"/>
                </a:tc>
                <a:extLst>
                  <a:ext uri="{0D108BD9-81ED-4DB2-BD59-A6C34878D82A}">
                    <a16:rowId xmlns:a16="http://schemas.microsoft.com/office/drawing/2014/main" val="10002"/>
                  </a:ext>
                </a:extLst>
              </a:tr>
              <a:tr h="407246">
                <a:tc>
                  <a:txBody>
                    <a:bodyPr/>
                    <a:lstStyle/>
                    <a:p>
                      <a:r>
                        <a:rPr lang="en-US" sz="1600" dirty="0"/>
                        <a:t>3</a:t>
                      </a:r>
                      <a:endParaRPr lang="en-US" sz="1600" b="0" dirty="0">
                        <a:solidFill>
                          <a:schemeClr val="bg2"/>
                        </a:solidFill>
                      </a:endParaRPr>
                    </a:p>
                  </a:txBody>
                  <a:tcPr marL="82296" marR="82296" marT="41148" marB="41148" anchor="ctr"/>
                </a:tc>
                <a:tc>
                  <a:txBody>
                    <a:bodyPr/>
                    <a:lstStyle/>
                    <a:p>
                      <a:r>
                        <a:rPr lang="en-US" sz="1600" dirty="0"/>
                        <a:t>Life on the Mississippi</a:t>
                      </a:r>
                      <a:endParaRPr lang="en-US" sz="1600" b="0" dirty="0">
                        <a:solidFill>
                          <a:schemeClr val="bg2"/>
                        </a:solidFill>
                      </a:endParaRPr>
                    </a:p>
                  </a:txBody>
                  <a:tcPr marL="82296" marR="82296" marT="41148" marB="41148" anchor="ctr"/>
                </a:tc>
                <a:tc>
                  <a:txBody>
                    <a:bodyPr/>
                    <a:lstStyle/>
                    <a:p>
                      <a:r>
                        <a:rPr lang="en-US" sz="1600" dirty="0"/>
                        <a:t>1</a:t>
                      </a:r>
                      <a:endParaRPr lang="en-US" sz="1600" b="0" dirty="0">
                        <a:solidFill>
                          <a:schemeClr val="bg2"/>
                        </a:solidFill>
                      </a:endParaRPr>
                    </a:p>
                  </a:txBody>
                  <a:tcPr marL="82296" marR="82296" marT="41148" marB="41148" anchor="ctr"/>
                </a:tc>
                <a:extLst>
                  <a:ext uri="{0D108BD9-81ED-4DB2-BD59-A6C34878D82A}">
                    <a16:rowId xmlns:a16="http://schemas.microsoft.com/office/drawing/2014/main" val="10003"/>
                  </a:ext>
                </a:extLst>
              </a:tr>
              <a:tr h="407246">
                <a:tc>
                  <a:txBody>
                    <a:bodyPr/>
                    <a:lstStyle/>
                    <a:p>
                      <a:r>
                        <a:rPr lang="en-US" sz="1600" dirty="0"/>
                        <a:t>4</a:t>
                      </a:r>
                      <a:endParaRPr lang="en-US" sz="1600" b="0" dirty="0">
                        <a:solidFill>
                          <a:schemeClr val="bg2"/>
                        </a:solidFill>
                      </a:endParaRPr>
                    </a:p>
                  </a:txBody>
                  <a:tcPr marL="82296" marR="82296" marT="41148" marB="41148" anchor="ctr"/>
                </a:tc>
                <a:tc>
                  <a:txBody>
                    <a:bodyPr/>
                    <a:lstStyle/>
                    <a:p>
                      <a:r>
                        <a:rPr lang="en-US" sz="1600" dirty="0"/>
                        <a:t>The Fountainhead</a:t>
                      </a:r>
                      <a:endParaRPr lang="en-US" sz="1600" b="0" dirty="0">
                        <a:solidFill>
                          <a:schemeClr val="bg2"/>
                        </a:solidFill>
                      </a:endParaRPr>
                    </a:p>
                  </a:txBody>
                  <a:tcPr marL="82296" marR="82296" marT="41148" marB="41148" anchor="ctr"/>
                </a:tc>
                <a:tc>
                  <a:txBody>
                    <a:bodyPr/>
                    <a:lstStyle/>
                    <a:p>
                      <a:r>
                        <a:rPr lang="en-US" sz="1600" dirty="0"/>
                        <a:t>2</a:t>
                      </a:r>
                      <a:endParaRPr lang="en-US" sz="1600" b="0" dirty="0">
                        <a:solidFill>
                          <a:schemeClr val="bg2"/>
                        </a:solidFill>
                      </a:endParaRPr>
                    </a:p>
                  </a:txBody>
                  <a:tcPr marL="82296" marR="82296" marT="41148" marB="41148" anchor="ctr"/>
                </a:tc>
                <a:extLst>
                  <a:ext uri="{0D108BD9-81ED-4DB2-BD59-A6C34878D82A}">
                    <a16:rowId xmlns:a16="http://schemas.microsoft.com/office/drawing/2014/main" val="10004"/>
                  </a:ext>
                </a:extLst>
              </a:tr>
              <a:tr h="407246">
                <a:tc>
                  <a:txBody>
                    <a:bodyPr/>
                    <a:lstStyle/>
                    <a:p>
                      <a:r>
                        <a:rPr lang="en-US" sz="1600" dirty="0"/>
                        <a:t>5</a:t>
                      </a:r>
                      <a:endParaRPr lang="en-US" sz="1600" b="0" dirty="0">
                        <a:solidFill>
                          <a:schemeClr val="bg2"/>
                        </a:solidFill>
                      </a:endParaRPr>
                    </a:p>
                  </a:txBody>
                  <a:tcPr marL="82296" marR="82296" marT="41148" marB="41148" anchor="ctr"/>
                </a:tc>
                <a:tc>
                  <a:txBody>
                    <a:bodyPr/>
                    <a:lstStyle/>
                    <a:p>
                      <a:r>
                        <a:rPr lang="en-US" sz="1600" dirty="0"/>
                        <a:t>Atlas Shrugged</a:t>
                      </a:r>
                      <a:endParaRPr lang="en-US" sz="1600" b="0" dirty="0">
                        <a:solidFill>
                          <a:schemeClr val="bg2"/>
                        </a:solidFill>
                      </a:endParaRPr>
                    </a:p>
                  </a:txBody>
                  <a:tcPr marL="82296" marR="82296" marT="41148" marB="41148" anchor="ctr"/>
                </a:tc>
                <a:tc>
                  <a:txBody>
                    <a:bodyPr/>
                    <a:lstStyle/>
                    <a:p>
                      <a:r>
                        <a:rPr lang="en-US" sz="1600" dirty="0"/>
                        <a:t>2</a:t>
                      </a:r>
                      <a:endParaRPr lang="en-US" sz="1600" b="0" dirty="0">
                        <a:solidFill>
                          <a:schemeClr val="bg2"/>
                        </a:solidFill>
                      </a:endParaRPr>
                    </a:p>
                  </a:txBody>
                  <a:tcPr marL="82296" marR="82296" marT="41148" marB="41148" anchor="ctr"/>
                </a:tc>
                <a:extLst>
                  <a:ext uri="{0D108BD9-81ED-4DB2-BD59-A6C34878D82A}">
                    <a16:rowId xmlns:a16="http://schemas.microsoft.com/office/drawing/2014/main" val="1000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4286595267"/>
              </p:ext>
            </p:extLst>
          </p:nvPr>
        </p:nvGraphicFramePr>
        <p:xfrm>
          <a:off x="6824092" y="2362200"/>
          <a:ext cx="3615309" cy="2443476"/>
        </p:xfrm>
        <a:graphic>
          <a:graphicData uri="http://schemas.openxmlformats.org/drawingml/2006/table">
            <a:tbl>
              <a:tblPr firstRow="1" bandRow="1">
                <a:tableStyleId>{3C2FFA5D-87B4-456A-9821-1D502468CF0F}</a:tableStyleId>
              </a:tblPr>
              <a:tblGrid>
                <a:gridCol w="398907">
                  <a:extLst>
                    <a:ext uri="{9D8B030D-6E8A-4147-A177-3AD203B41FA5}">
                      <a16:colId xmlns:a16="http://schemas.microsoft.com/office/drawing/2014/main" val="20000"/>
                    </a:ext>
                  </a:extLst>
                </a:gridCol>
                <a:gridCol w="1521333">
                  <a:extLst>
                    <a:ext uri="{9D8B030D-6E8A-4147-A177-3AD203B41FA5}">
                      <a16:colId xmlns:a16="http://schemas.microsoft.com/office/drawing/2014/main" val="20001"/>
                    </a:ext>
                  </a:extLst>
                </a:gridCol>
                <a:gridCol w="1695069">
                  <a:extLst>
                    <a:ext uri="{9D8B030D-6E8A-4147-A177-3AD203B41FA5}">
                      <a16:colId xmlns:a16="http://schemas.microsoft.com/office/drawing/2014/main" val="20002"/>
                    </a:ext>
                  </a:extLst>
                </a:gridCol>
              </a:tblGrid>
              <a:tr h="407246">
                <a:tc>
                  <a:txBody>
                    <a:bodyPr/>
                    <a:lstStyle/>
                    <a:p>
                      <a:r>
                        <a:rPr lang="en-US" sz="1600" b="0" dirty="0">
                          <a:effectLst/>
                        </a:rPr>
                        <a:t>ID</a:t>
                      </a:r>
                      <a:endParaRPr lang="en-US" sz="1600" b="0" dirty="0">
                        <a:solidFill>
                          <a:schemeClr val="bg2"/>
                        </a:solidFill>
                        <a:effectLst/>
                      </a:endParaRPr>
                    </a:p>
                  </a:txBody>
                  <a:tcPr marL="82296" marR="82296" marT="41148" marB="41148" anchor="ctr"/>
                </a:tc>
                <a:tc>
                  <a:txBody>
                    <a:bodyPr/>
                    <a:lstStyle/>
                    <a:p>
                      <a:r>
                        <a:rPr lang="en-US" sz="1600" b="0" dirty="0" err="1">
                          <a:effectLst/>
                        </a:rPr>
                        <a:t>LName</a:t>
                      </a:r>
                      <a:endParaRPr lang="en-US" sz="1600" b="0" dirty="0">
                        <a:solidFill>
                          <a:schemeClr val="bg2"/>
                        </a:solidFill>
                        <a:effectLst/>
                      </a:endParaRPr>
                    </a:p>
                  </a:txBody>
                  <a:tcPr marL="82296" marR="82296" marT="41148" marB="41148" anchor="ctr"/>
                </a:tc>
                <a:tc>
                  <a:txBody>
                    <a:bodyPr/>
                    <a:lstStyle/>
                    <a:p>
                      <a:r>
                        <a:rPr lang="en-US" sz="1600" b="0" dirty="0" err="1">
                          <a:effectLst/>
                        </a:rPr>
                        <a:t>FName</a:t>
                      </a:r>
                      <a:endParaRPr lang="en-US" sz="1600" b="0" dirty="0">
                        <a:solidFill>
                          <a:schemeClr val="bg2"/>
                        </a:solidFill>
                        <a:effectLst/>
                      </a:endParaRPr>
                    </a:p>
                  </a:txBody>
                  <a:tcPr marL="82296" marR="82296" marT="41148" marB="41148" anchor="ctr"/>
                </a:tc>
                <a:extLst>
                  <a:ext uri="{0D108BD9-81ED-4DB2-BD59-A6C34878D82A}">
                    <a16:rowId xmlns:a16="http://schemas.microsoft.com/office/drawing/2014/main" val="10000"/>
                  </a:ext>
                </a:extLst>
              </a:tr>
              <a:tr h="407246">
                <a:tc>
                  <a:txBody>
                    <a:bodyPr/>
                    <a:lstStyle/>
                    <a:p>
                      <a:r>
                        <a:rPr lang="en-US" sz="1600" b="0" dirty="0">
                          <a:effectLst/>
                        </a:rPr>
                        <a:t>1</a:t>
                      </a:r>
                      <a:endParaRPr lang="en-US" sz="1600" b="0" dirty="0">
                        <a:solidFill>
                          <a:schemeClr val="bg2"/>
                        </a:solidFill>
                        <a:effectLst/>
                      </a:endParaRPr>
                    </a:p>
                  </a:txBody>
                  <a:tcPr marL="82296" marR="82296" marT="41148" marB="41148" anchor="ctr"/>
                </a:tc>
                <a:tc>
                  <a:txBody>
                    <a:bodyPr/>
                    <a:lstStyle/>
                    <a:p>
                      <a:r>
                        <a:rPr lang="en-US" sz="1600" b="0" dirty="0">
                          <a:effectLst/>
                        </a:rPr>
                        <a:t>Twain</a:t>
                      </a:r>
                      <a:endParaRPr lang="en-US" sz="1600" b="0" dirty="0">
                        <a:solidFill>
                          <a:schemeClr val="bg2"/>
                        </a:solidFill>
                        <a:effectLst/>
                      </a:endParaRPr>
                    </a:p>
                  </a:txBody>
                  <a:tcPr marL="82296" marR="82296" marT="41148" marB="41148" anchor="ctr"/>
                </a:tc>
                <a:tc>
                  <a:txBody>
                    <a:bodyPr/>
                    <a:lstStyle/>
                    <a:p>
                      <a:r>
                        <a:rPr lang="en-US" sz="1600" b="0" dirty="0">
                          <a:effectLst/>
                        </a:rPr>
                        <a:t>Mark</a:t>
                      </a:r>
                      <a:endParaRPr lang="en-US" sz="1600" b="0" dirty="0">
                        <a:solidFill>
                          <a:schemeClr val="bg2"/>
                        </a:solidFill>
                        <a:effectLst/>
                      </a:endParaRPr>
                    </a:p>
                  </a:txBody>
                  <a:tcPr marL="82296" marR="82296" marT="41148" marB="41148" anchor="ctr"/>
                </a:tc>
                <a:extLst>
                  <a:ext uri="{0D108BD9-81ED-4DB2-BD59-A6C34878D82A}">
                    <a16:rowId xmlns:a16="http://schemas.microsoft.com/office/drawing/2014/main" val="10001"/>
                  </a:ext>
                </a:extLst>
              </a:tr>
              <a:tr h="407246">
                <a:tc>
                  <a:txBody>
                    <a:bodyPr/>
                    <a:lstStyle/>
                    <a:p>
                      <a:r>
                        <a:rPr lang="en-US" sz="1600" b="0" dirty="0">
                          <a:effectLst/>
                        </a:rPr>
                        <a:t>2</a:t>
                      </a:r>
                      <a:endParaRPr lang="en-US" sz="1600" b="0" dirty="0">
                        <a:solidFill>
                          <a:schemeClr val="bg2"/>
                        </a:solidFill>
                        <a:effectLst/>
                      </a:endParaRPr>
                    </a:p>
                  </a:txBody>
                  <a:tcPr marL="82296" marR="82296" marT="41148" marB="41148" anchor="ctr"/>
                </a:tc>
                <a:tc>
                  <a:txBody>
                    <a:bodyPr/>
                    <a:lstStyle/>
                    <a:p>
                      <a:r>
                        <a:rPr lang="en-US" sz="1600" b="0" dirty="0">
                          <a:effectLst/>
                        </a:rPr>
                        <a:t>Rand</a:t>
                      </a:r>
                      <a:endParaRPr lang="en-US" sz="1600" b="0" dirty="0">
                        <a:solidFill>
                          <a:schemeClr val="bg2"/>
                        </a:solidFill>
                        <a:effectLst/>
                      </a:endParaRPr>
                    </a:p>
                  </a:txBody>
                  <a:tcPr marL="82296" marR="82296" marT="41148" marB="41148" anchor="ctr"/>
                </a:tc>
                <a:tc>
                  <a:txBody>
                    <a:bodyPr/>
                    <a:lstStyle/>
                    <a:p>
                      <a:r>
                        <a:rPr lang="en-US" sz="1600" b="0" dirty="0" err="1">
                          <a:effectLst/>
                        </a:rPr>
                        <a:t>Ayn</a:t>
                      </a:r>
                      <a:endParaRPr lang="en-US" sz="1600" b="0" dirty="0">
                        <a:solidFill>
                          <a:schemeClr val="bg2"/>
                        </a:solidFill>
                        <a:effectLst/>
                      </a:endParaRPr>
                    </a:p>
                  </a:txBody>
                  <a:tcPr marL="82296" marR="82296" marT="41148" marB="41148" anchor="ctr"/>
                </a:tc>
                <a:extLst>
                  <a:ext uri="{0D108BD9-81ED-4DB2-BD59-A6C34878D82A}">
                    <a16:rowId xmlns:a16="http://schemas.microsoft.com/office/drawing/2014/main" val="10002"/>
                  </a:ext>
                </a:extLst>
              </a:tr>
              <a:tr h="407246">
                <a:tc>
                  <a:txBody>
                    <a:bodyPr/>
                    <a:lstStyle/>
                    <a:p>
                      <a:r>
                        <a:rPr lang="en-US" sz="1600" b="0" dirty="0">
                          <a:effectLst/>
                        </a:rPr>
                        <a:t>3</a:t>
                      </a:r>
                      <a:endParaRPr lang="en-US" sz="1600" b="0" dirty="0">
                        <a:solidFill>
                          <a:schemeClr val="bg2"/>
                        </a:solidFill>
                        <a:effectLst/>
                      </a:endParaRPr>
                    </a:p>
                  </a:txBody>
                  <a:tcPr marL="82296" marR="82296" marT="41148" marB="41148" anchor="ctr"/>
                </a:tc>
                <a:tc>
                  <a:txBody>
                    <a:bodyPr/>
                    <a:lstStyle/>
                    <a:p>
                      <a:r>
                        <a:rPr lang="en-US" sz="1600" b="0" dirty="0">
                          <a:effectLst/>
                        </a:rPr>
                        <a:t>Wright</a:t>
                      </a:r>
                      <a:endParaRPr lang="en-US" sz="1600" b="0" dirty="0">
                        <a:solidFill>
                          <a:schemeClr val="bg2"/>
                        </a:solidFill>
                        <a:effectLst/>
                      </a:endParaRPr>
                    </a:p>
                  </a:txBody>
                  <a:tcPr marL="82296" marR="82296" marT="41148" marB="41148" anchor="ctr"/>
                </a:tc>
                <a:tc>
                  <a:txBody>
                    <a:bodyPr/>
                    <a:lstStyle/>
                    <a:p>
                      <a:r>
                        <a:rPr lang="en-US" sz="1600" b="0" dirty="0">
                          <a:effectLst/>
                        </a:rPr>
                        <a:t>Richard</a:t>
                      </a:r>
                      <a:endParaRPr lang="en-US" sz="1600" b="0" dirty="0">
                        <a:solidFill>
                          <a:schemeClr val="bg2"/>
                        </a:solidFill>
                        <a:effectLst/>
                      </a:endParaRPr>
                    </a:p>
                  </a:txBody>
                  <a:tcPr marL="82296" marR="82296" marT="41148" marB="41148" anchor="ctr"/>
                </a:tc>
                <a:extLst>
                  <a:ext uri="{0D108BD9-81ED-4DB2-BD59-A6C34878D82A}">
                    <a16:rowId xmlns:a16="http://schemas.microsoft.com/office/drawing/2014/main" val="10003"/>
                  </a:ext>
                </a:extLst>
              </a:tr>
              <a:tr h="407246">
                <a:tc>
                  <a:txBody>
                    <a:bodyPr/>
                    <a:lstStyle/>
                    <a:p>
                      <a:r>
                        <a:rPr lang="en-US" sz="1600" b="0" dirty="0">
                          <a:effectLst/>
                        </a:rPr>
                        <a:t>4</a:t>
                      </a:r>
                      <a:endParaRPr lang="en-US" sz="1600" b="0" dirty="0">
                        <a:solidFill>
                          <a:schemeClr val="bg2"/>
                        </a:solidFill>
                        <a:effectLst/>
                      </a:endParaRPr>
                    </a:p>
                  </a:txBody>
                  <a:tcPr marL="82296" marR="82296" marT="41148" marB="41148" anchor="ctr"/>
                </a:tc>
                <a:tc>
                  <a:txBody>
                    <a:bodyPr/>
                    <a:lstStyle/>
                    <a:p>
                      <a:r>
                        <a:rPr lang="en-US" sz="1600" b="0" kern="1200" dirty="0">
                          <a:effectLst/>
                        </a:rPr>
                        <a:t>Dostoevsky</a:t>
                      </a:r>
                      <a:endParaRPr lang="en-US" sz="1600" b="0" dirty="0">
                        <a:solidFill>
                          <a:schemeClr val="bg2"/>
                        </a:solidFill>
                        <a:effectLst/>
                      </a:endParaRPr>
                    </a:p>
                  </a:txBody>
                  <a:tcPr marL="82296" marR="82296" marT="41148" marB="41148" anchor="ctr"/>
                </a:tc>
                <a:tc>
                  <a:txBody>
                    <a:bodyPr/>
                    <a:lstStyle/>
                    <a:p>
                      <a:r>
                        <a:rPr lang="en-US" sz="1600" b="0" dirty="0">
                          <a:effectLst/>
                        </a:rPr>
                        <a:t>Fyodor</a:t>
                      </a:r>
                      <a:endParaRPr lang="en-US" sz="1600" b="0" dirty="0">
                        <a:solidFill>
                          <a:schemeClr val="bg2"/>
                        </a:solidFill>
                        <a:effectLst/>
                      </a:endParaRPr>
                    </a:p>
                  </a:txBody>
                  <a:tcPr marL="82296" marR="82296" marT="41148" marB="41148" anchor="ctr"/>
                </a:tc>
                <a:extLst>
                  <a:ext uri="{0D108BD9-81ED-4DB2-BD59-A6C34878D82A}">
                    <a16:rowId xmlns:a16="http://schemas.microsoft.com/office/drawing/2014/main" val="10004"/>
                  </a:ext>
                </a:extLst>
              </a:tr>
              <a:tr h="407246">
                <a:tc>
                  <a:txBody>
                    <a:bodyPr/>
                    <a:lstStyle/>
                    <a:p>
                      <a:r>
                        <a:rPr lang="en-US" sz="1600" b="0" dirty="0">
                          <a:effectLst/>
                        </a:rPr>
                        <a:t>5</a:t>
                      </a:r>
                      <a:endParaRPr lang="en-US" sz="1600" b="0" dirty="0">
                        <a:solidFill>
                          <a:schemeClr val="bg2"/>
                        </a:solidFill>
                        <a:effectLst/>
                      </a:endParaRPr>
                    </a:p>
                  </a:txBody>
                  <a:tcPr marL="82296" marR="82296" marT="41148" marB="41148" anchor="ctr"/>
                </a:tc>
                <a:tc>
                  <a:txBody>
                    <a:bodyPr/>
                    <a:lstStyle/>
                    <a:p>
                      <a:r>
                        <a:rPr lang="en-US" sz="1600" b="0" dirty="0">
                          <a:effectLst/>
                        </a:rPr>
                        <a:t>Dickens</a:t>
                      </a:r>
                      <a:endParaRPr lang="en-US" sz="1600" b="0" dirty="0">
                        <a:solidFill>
                          <a:schemeClr val="bg2"/>
                        </a:solidFill>
                        <a:effectLst/>
                      </a:endParaRPr>
                    </a:p>
                  </a:txBody>
                  <a:tcPr marL="82296" marR="82296" marT="41148" marB="41148" anchor="ctr"/>
                </a:tc>
                <a:tc>
                  <a:txBody>
                    <a:bodyPr/>
                    <a:lstStyle/>
                    <a:p>
                      <a:r>
                        <a:rPr lang="en-US" sz="1600" b="0" dirty="0">
                          <a:effectLst/>
                        </a:rPr>
                        <a:t>Charles</a:t>
                      </a:r>
                      <a:endParaRPr lang="en-US" sz="1600" b="0" dirty="0">
                        <a:solidFill>
                          <a:schemeClr val="bg2"/>
                        </a:solidFill>
                        <a:effectLst/>
                      </a:endParaRPr>
                    </a:p>
                  </a:txBody>
                  <a:tcPr marL="82296" marR="82296" marT="41148" marB="41148" anchor="ctr"/>
                </a:tc>
                <a:extLst>
                  <a:ext uri="{0D108BD9-81ED-4DB2-BD59-A6C34878D82A}">
                    <a16:rowId xmlns:a16="http://schemas.microsoft.com/office/drawing/2014/main" val="10005"/>
                  </a:ext>
                </a:extLst>
              </a:tr>
            </a:tbl>
          </a:graphicData>
        </a:graphic>
      </p:graphicFrame>
      <p:sp>
        <p:nvSpPr>
          <p:cNvPr id="16" name="TextBox 15"/>
          <p:cNvSpPr txBox="1"/>
          <p:nvPr/>
        </p:nvSpPr>
        <p:spPr>
          <a:xfrm>
            <a:off x="6705600" y="1981201"/>
            <a:ext cx="2194560" cy="360099"/>
          </a:xfrm>
          <a:prstGeom prst="rect">
            <a:avLst/>
          </a:prstGeom>
          <a:noFill/>
        </p:spPr>
        <p:txBody>
          <a:bodyPr wrap="square" lIns="82296" tIns="41148" rIns="82296" bIns="41148" rtlCol="0">
            <a:spAutoFit/>
          </a:bodyPr>
          <a:lstStyle/>
          <a:p>
            <a:pPr algn="l"/>
            <a:r>
              <a:rPr lang="en-US" b="1" dirty="0"/>
              <a:t>Authors</a:t>
            </a:r>
          </a:p>
        </p:txBody>
      </p:sp>
      <p:sp>
        <p:nvSpPr>
          <p:cNvPr id="18" name="TextBox 17"/>
          <p:cNvSpPr txBox="1"/>
          <p:nvPr/>
        </p:nvSpPr>
        <p:spPr>
          <a:xfrm>
            <a:off x="1905000" y="1981201"/>
            <a:ext cx="2194560" cy="360099"/>
          </a:xfrm>
          <a:prstGeom prst="rect">
            <a:avLst/>
          </a:prstGeom>
          <a:noFill/>
        </p:spPr>
        <p:txBody>
          <a:bodyPr wrap="square" lIns="82296" tIns="41148" rIns="82296" bIns="41148" rtlCol="0">
            <a:spAutoFit/>
          </a:bodyPr>
          <a:lstStyle/>
          <a:p>
            <a:pPr algn="l"/>
            <a:r>
              <a:rPr lang="en-US" b="1" dirty="0"/>
              <a:t>Books</a:t>
            </a:r>
          </a:p>
        </p:txBody>
      </p:sp>
      <p:cxnSp>
        <p:nvCxnSpPr>
          <p:cNvPr id="20" name="Shape 12"/>
          <p:cNvCxnSpPr/>
          <p:nvPr/>
        </p:nvCxnSpPr>
        <p:spPr bwMode="auto">
          <a:xfrm flipV="1">
            <a:off x="4876800" y="3352800"/>
            <a:ext cx="1981200" cy="1219200"/>
          </a:xfrm>
          <a:prstGeom prst="curvedConnector3">
            <a:avLst>
              <a:gd name="adj1" fmla="val 50000"/>
            </a:avLst>
          </a:prstGeom>
          <a:blipFill dpi="0" rotWithShape="0">
            <a:blip r:embed="rId3" cstate="print"/>
            <a:srcRect/>
            <a:tile tx="0" ty="0" sx="100000" sy="100000" flip="none" algn="tl"/>
          </a:blipFill>
          <a:ln w="25400" cap="flat" cmpd="sng" algn="ctr">
            <a:solidFill>
              <a:srgbClr val="FF0000"/>
            </a:solidFill>
            <a:prstDash val="solid"/>
            <a:round/>
            <a:headEnd type="stealth" w="lg" len="lg"/>
            <a:tailEnd type="stealth" w="lg" len="lg"/>
          </a:ln>
          <a:effectLst/>
        </p:spPr>
      </p:cxnSp>
      <p:cxnSp>
        <p:nvCxnSpPr>
          <p:cNvPr id="22" name="Shape 12"/>
          <p:cNvCxnSpPr/>
          <p:nvPr/>
        </p:nvCxnSpPr>
        <p:spPr bwMode="auto">
          <a:xfrm flipV="1">
            <a:off x="4876800" y="3352800"/>
            <a:ext cx="1981200" cy="788894"/>
          </a:xfrm>
          <a:prstGeom prst="curvedConnector3">
            <a:avLst>
              <a:gd name="adj1" fmla="val 50000"/>
            </a:avLst>
          </a:prstGeom>
          <a:blipFill dpi="0" rotWithShape="0">
            <a:blip r:embed="rId3" cstate="print"/>
            <a:srcRect/>
            <a:tile tx="0" ty="0" sx="100000" sy="100000" flip="none" algn="tl"/>
          </a:blipFill>
          <a:ln w="25400" cap="flat" cmpd="sng" algn="ctr">
            <a:solidFill>
              <a:srgbClr val="FF0000"/>
            </a:solidFill>
            <a:prstDash val="solid"/>
            <a:round/>
            <a:headEnd type="stealth" w="lg" len="lg"/>
            <a:tailEnd type="stealth" w="lg" len="lg"/>
          </a:ln>
          <a:effectLst/>
        </p:spPr>
      </p:cxnSp>
      <p:sp>
        <p:nvSpPr>
          <p:cNvPr id="11" name="Oval 10"/>
          <p:cNvSpPr/>
          <p:nvPr/>
        </p:nvSpPr>
        <p:spPr>
          <a:xfrm>
            <a:off x="6781800" y="495300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1600" b="1" dirty="0">
                <a:effectLst>
                  <a:outerShdw blurRad="38100" dist="38100" dir="2700000" algn="tl">
                    <a:srgbClr val="000000">
                      <a:alpha val="43137"/>
                    </a:srgbClr>
                  </a:outerShdw>
                </a:effectLst>
              </a:rPr>
              <a:t>PK</a:t>
            </a:r>
          </a:p>
        </p:txBody>
      </p:sp>
      <p:sp>
        <p:nvSpPr>
          <p:cNvPr id="12" name="Oval 11"/>
          <p:cNvSpPr/>
          <p:nvPr/>
        </p:nvSpPr>
        <p:spPr>
          <a:xfrm>
            <a:off x="1905000" y="495300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1600" b="1" dirty="0">
                <a:effectLst>
                  <a:outerShdw blurRad="38100" dist="38100" dir="2700000" algn="tl">
                    <a:srgbClr val="000000">
                      <a:alpha val="43137"/>
                    </a:srgbClr>
                  </a:outerShdw>
                </a:effectLst>
              </a:rPr>
              <a:t>PK</a:t>
            </a:r>
          </a:p>
        </p:txBody>
      </p:sp>
      <p:sp>
        <p:nvSpPr>
          <p:cNvPr id="15" name="Oval 14"/>
          <p:cNvSpPr/>
          <p:nvPr/>
        </p:nvSpPr>
        <p:spPr>
          <a:xfrm>
            <a:off x="4686300" y="4969933"/>
            <a:ext cx="381000" cy="381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lstStyle/>
          <a:p>
            <a:pPr algn="ctr"/>
            <a:r>
              <a:rPr lang="en-US" sz="1600" b="1" dirty="0">
                <a:effectLst>
                  <a:outerShdw blurRad="38100" dist="38100" dir="2700000" algn="tl">
                    <a:srgbClr val="000000">
                      <a:alpha val="43137"/>
                    </a:srgbClr>
                  </a:outerShdw>
                </a:effectLst>
              </a:rPr>
              <a:t>FK</a:t>
            </a:r>
          </a:p>
        </p:txBody>
      </p:sp>
      <p:sp>
        <p:nvSpPr>
          <p:cNvPr id="17" name="Title 23"/>
          <p:cNvSpPr>
            <a:spLocks noGrp="1"/>
          </p:cNvSpPr>
          <p:nvPr>
            <p:ph type="title"/>
          </p:nvPr>
        </p:nvSpPr>
        <p:spPr>
          <a:xfrm>
            <a:off x="1981200" y="274638"/>
            <a:ext cx="8229600" cy="1143000"/>
          </a:xfrm>
        </p:spPr>
        <p:txBody>
          <a:bodyPr>
            <a:normAutofit/>
          </a:bodyPr>
          <a:lstStyle/>
          <a:p>
            <a:pPr algn="ctr"/>
            <a:r>
              <a:rPr lang="en-US" dirty="0"/>
              <a:t>Cardinalities</a:t>
            </a:r>
            <a:br>
              <a:rPr lang="en-US" dirty="0"/>
            </a:br>
            <a:r>
              <a:rPr lang="en-US" sz="2700" dirty="0"/>
              <a:t>1:1		1:M		M:M</a:t>
            </a:r>
            <a:endParaRPr lang="en-US" dirty="0"/>
          </a:p>
        </p:txBody>
      </p:sp>
      <p:sp>
        <p:nvSpPr>
          <p:cNvPr id="2" name="TextBox 1"/>
          <p:cNvSpPr txBox="1"/>
          <p:nvPr/>
        </p:nvSpPr>
        <p:spPr>
          <a:xfrm>
            <a:off x="4099560" y="5638800"/>
            <a:ext cx="6756978" cy="523220"/>
          </a:xfrm>
          <a:prstGeom prst="rect">
            <a:avLst/>
          </a:prstGeom>
          <a:noFill/>
        </p:spPr>
        <p:txBody>
          <a:bodyPr wrap="none" rtlCol="0">
            <a:spAutoFit/>
          </a:bodyPr>
          <a:lstStyle/>
          <a:p>
            <a:r>
              <a:rPr lang="en-US" sz="2800" dirty="0"/>
              <a:t>One </a:t>
            </a:r>
            <a:r>
              <a:rPr lang="en-US" sz="2800" b="1" dirty="0"/>
              <a:t>x</a:t>
            </a:r>
            <a:r>
              <a:rPr lang="en-US" sz="2800" dirty="0"/>
              <a:t> can have at most, how many </a:t>
            </a:r>
            <a:r>
              <a:rPr lang="en-US" sz="2800" b="1" dirty="0"/>
              <a:t>y</a:t>
            </a:r>
            <a:r>
              <a:rPr lang="en-US" sz="2800" dirty="0"/>
              <a:t>?</a:t>
            </a:r>
          </a:p>
        </p:txBody>
      </p:sp>
      <p:sp>
        <p:nvSpPr>
          <p:cNvPr id="3" name="Slide Number Placeholder 2">
            <a:extLst>
              <a:ext uri="{FF2B5EF4-FFF2-40B4-BE49-F238E27FC236}">
                <a16:creationId xmlns:a16="http://schemas.microsoft.com/office/drawing/2014/main" id="{44622D52-FC6A-4630-9290-74C8FF5C4A50}"/>
              </a:ext>
            </a:extLst>
          </p:cNvPr>
          <p:cNvSpPr>
            <a:spLocks noGrp="1"/>
          </p:cNvSpPr>
          <p:nvPr>
            <p:ph type="sldNum" sz="quarter" idx="12"/>
          </p:nvPr>
        </p:nvSpPr>
        <p:spPr/>
        <p:txBody>
          <a:bodyPr/>
          <a:lstStyle/>
          <a:p>
            <a:fld id="{38A0BB4E-1B34-4067-87CD-4F4F102177D6}" type="slidenum">
              <a:rPr lang="en-US" smtClean="0"/>
              <a:pPr/>
              <a:t>20</a:t>
            </a:fld>
            <a:endParaRPr lang="en-US"/>
          </a:p>
        </p:txBody>
      </p:sp>
    </p:spTree>
    <p:extLst>
      <p:ext uri="{BB962C8B-B14F-4D97-AF65-F5344CB8AC3E}">
        <p14:creationId xmlns:p14="http://schemas.microsoft.com/office/powerpoint/2010/main" val="2552638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2529840" y="1028700"/>
            <a:ext cx="205740" cy="274320"/>
          </a:xfrm>
          <a:prstGeom prst="rect">
            <a:avLst/>
          </a:prstGeom>
          <a:noFill/>
          <a:ln w="25400" cap="flat" cmpd="sng" algn="ctr">
            <a:no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defTabSz="822960" eaLnBrk="0" fontAlgn="base" hangingPunct="0">
              <a:spcBef>
                <a:spcPct val="0"/>
              </a:spcBef>
              <a:spcAft>
                <a:spcPct val="0"/>
              </a:spcAft>
              <a:tabLst>
                <a:tab pos="754380" algn="l"/>
              </a:tabLst>
            </a:pPr>
            <a:endParaRPr lang="en-US" sz="2900">
              <a:solidFill>
                <a:srgbClr val="000000"/>
              </a:solidFill>
              <a:latin typeface="Gill Sans"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852941298"/>
              </p:ext>
            </p:extLst>
          </p:nvPr>
        </p:nvGraphicFramePr>
        <p:xfrm>
          <a:off x="1905000" y="2341299"/>
          <a:ext cx="3429001" cy="2443476"/>
        </p:xfrm>
        <a:graphic>
          <a:graphicData uri="http://schemas.openxmlformats.org/drawingml/2006/table">
            <a:tbl>
              <a:tblPr firstRow="1" bandRow="1">
                <a:tableStyleId>{3C2FFA5D-87B4-456A-9821-1D502468CF0F}</a:tableStyleId>
              </a:tblPr>
              <a:tblGrid>
                <a:gridCol w="480060">
                  <a:extLst>
                    <a:ext uri="{9D8B030D-6E8A-4147-A177-3AD203B41FA5}">
                      <a16:colId xmlns:a16="http://schemas.microsoft.com/office/drawing/2014/main" val="20000"/>
                    </a:ext>
                  </a:extLst>
                </a:gridCol>
                <a:gridCol w="2263141">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407246">
                <a:tc>
                  <a:txBody>
                    <a:bodyPr/>
                    <a:lstStyle/>
                    <a:p>
                      <a:r>
                        <a:rPr lang="en-US" sz="1600" dirty="0"/>
                        <a:t>ID</a:t>
                      </a:r>
                      <a:endParaRPr lang="en-US" sz="1600" b="1" dirty="0">
                        <a:solidFill>
                          <a:schemeClr val="bg2"/>
                        </a:solidFill>
                      </a:endParaRPr>
                    </a:p>
                  </a:txBody>
                  <a:tcPr marL="82296" marR="82296" marT="41148" marB="41148" anchor="ctr"/>
                </a:tc>
                <a:tc>
                  <a:txBody>
                    <a:bodyPr/>
                    <a:lstStyle/>
                    <a:p>
                      <a:r>
                        <a:rPr lang="en-US" sz="1600" dirty="0"/>
                        <a:t>Title</a:t>
                      </a:r>
                      <a:endParaRPr lang="en-US" sz="1600" b="1" dirty="0">
                        <a:solidFill>
                          <a:schemeClr val="bg2"/>
                        </a:solidFill>
                      </a:endParaRPr>
                    </a:p>
                  </a:txBody>
                  <a:tcPr marL="82296" marR="82296" marT="41148" marB="41148" anchor="ctr"/>
                </a:tc>
                <a:tc>
                  <a:txBody>
                    <a:bodyPr/>
                    <a:lstStyle/>
                    <a:p>
                      <a:r>
                        <a:rPr lang="en-US" sz="1600" dirty="0"/>
                        <a:t>Auth</a:t>
                      </a:r>
                      <a:endParaRPr lang="en-US" sz="1600" b="1" dirty="0">
                        <a:solidFill>
                          <a:schemeClr val="bg2"/>
                        </a:solidFill>
                      </a:endParaRPr>
                    </a:p>
                  </a:txBody>
                  <a:tcPr marL="82296" marR="82296" marT="41148" marB="41148" anchor="ctr"/>
                </a:tc>
                <a:extLst>
                  <a:ext uri="{0D108BD9-81ED-4DB2-BD59-A6C34878D82A}">
                    <a16:rowId xmlns:a16="http://schemas.microsoft.com/office/drawing/2014/main" val="10000"/>
                  </a:ext>
                </a:extLst>
              </a:tr>
              <a:tr h="407246">
                <a:tc>
                  <a:txBody>
                    <a:bodyPr/>
                    <a:lstStyle/>
                    <a:p>
                      <a:r>
                        <a:rPr lang="en-US" sz="1600" dirty="0"/>
                        <a:t>1</a:t>
                      </a:r>
                      <a:endParaRPr lang="en-US" sz="1600" b="0" dirty="0">
                        <a:solidFill>
                          <a:schemeClr val="bg2"/>
                        </a:solidFill>
                      </a:endParaRPr>
                    </a:p>
                  </a:txBody>
                  <a:tcPr marL="82296" marR="82296" marT="41148" marB="41148" anchor="ctr"/>
                </a:tc>
                <a:tc>
                  <a:txBody>
                    <a:bodyPr/>
                    <a:lstStyle/>
                    <a:p>
                      <a:r>
                        <a:rPr lang="en-US" sz="1600" dirty="0"/>
                        <a:t>Great Expectations</a:t>
                      </a:r>
                      <a:endParaRPr lang="en-US" sz="1600" b="0" dirty="0">
                        <a:solidFill>
                          <a:schemeClr val="bg2"/>
                        </a:solidFill>
                      </a:endParaRPr>
                    </a:p>
                  </a:txBody>
                  <a:tcPr marL="82296" marR="82296" marT="41148" marB="41148" anchor="ctr"/>
                </a:tc>
                <a:tc>
                  <a:txBody>
                    <a:bodyPr/>
                    <a:lstStyle/>
                    <a:p>
                      <a:r>
                        <a:rPr lang="en-US" sz="1600" dirty="0"/>
                        <a:t>5</a:t>
                      </a:r>
                      <a:endParaRPr lang="en-US" sz="1600" b="0" dirty="0">
                        <a:solidFill>
                          <a:schemeClr val="bg2"/>
                        </a:solidFill>
                      </a:endParaRPr>
                    </a:p>
                  </a:txBody>
                  <a:tcPr marL="82296" marR="82296" marT="41148" marB="41148" anchor="ctr"/>
                </a:tc>
                <a:extLst>
                  <a:ext uri="{0D108BD9-81ED-4DB2-BD59-A6C34878D82A}">
                    <a16:rowId xmlns:a16="http://schemas.microsoft.com/office/drawing/2014/main" val="10001"/>
                  </a:ext>
                </a:extLst>
              </a:tr>
              <a:tr h="407246">
                <a:tc>
                  <a:txBody>
                    <a:bodyPr/>
                    <a:lstStyle/>
                    <a:p>
                      <a:r>
                        <a:rPr lang="en-US" sz="1600" dirty="0"/>
                        <a:t>2</a:t>
                      </a:r>
                      <a:endParaRPr lang="en-US" sz="1600" b="0" dirty="0">
                        <a:solidFill>
                          <a:schemeClr val="bg2"/>
                        </a:solidFill>
                      </a:endParaRPr>
                    </a:p>
                  </a:txBody>
                  <a:tcPr marL="82296" marR="82296" marT="41148" marB="41148" anchor="ctr"/>
                </a:tc>
                <a:tc>
                  <a:txBody>
                    <a:bodyPr/>
                    <a:lstStyle/>
                    <a:p>
                      <a:r>
                        <a:rPr lang="en-US" sz="1600" dirty="0"/>
                        <a:t>Life on the Mississippi</a:t>
                      </a:r>
                      <a:endParaRPr lang="en-US" sz="1600" b="0" dirty="0">
                        <a:solidFill>
                          <a:schemeClr val="bg2"/>
                        </a:solidFill>
                      </a:endParaRPr>
                    </a:p>
                  </a:txBody>
                  <a:tcPr marL="82296" marR="82296" marT="41148" marB="41148" anchor="ctr"/>
                </a:tc>
                <a:tc>
                  <a:txBody>
                    <a:bodyPr/>
                    <a:lstStyle/>
                    <a:p>
                      <a:r>
                        <a:rPr lang="en-US" sz="1600" dirty="0"/>
                        <a:t>1</a:t>
                      </a:r>
                      <a:endParaRPr lang="en-US" sz="1600" b="0" dirty="0">
                        <a:solidFill>
                          <a:schemeClr val="bg2"/>
                        </a:solidFill>
                      </a:endParaRPr>
                    </a:p>
                  </a:txBody>
                  <a:tcPr marL="82296" marR="82296" marT="41148" marB="41148" anchor="ctr"/>
                </a:tc>
                <a:extLst>
                  <a:ext uri="{0D108BD9-81ED-4DB2-BD59-A6C34878D82A}">
                    <a16:rowId xmlns:a16="http://schemas.microsoft.com/office/drawing/2014/main" val="10002"/>
                  </a:ext>
                </a:extLst>
              </a:tr>
              <a:tr h="407246">
                <a:tc>
                  <a:txBody>
                    <a:bodyPr/>
                    <a:lstStyle/>
                    <a:p>
                      <a:r>
                        <a:rPr lang="en-US" sz="1600" dirty="0"/>
                        <a:t>3</a:t>
                      </a:r>
                      <a:endParaRPr lang="en-US" sz="1600" b="0" dirty="0">
                        <a:solidFill>
                          <a:schemeClr val="bg2"/>
                        </a:solidFill>
                      </a:endParaRPr>
                    </a:p>
                  </a:txBody>
                  <a:tcPr marL="82296" marR="82296" marT="41148" marB="41148" anchor="ctr"/>
                </a:tc>
                <a:tc>
                  <a:txBody>
                    <a:bodyPr/>
                    <a:lstStyle/>
                    <a:p>
                      <a:r>
                        <a:rPr lang="en-US" sz="1600" dirty="0"/>
                        <a:t>Invisible Man</a:t>
                      </a:r>
                      <a:endParaRPr lang="en-US" sz="1600" b="0" dirty="0">
                        <a:solidFill>
                          <a:schemeClr val="bg2"/>
                        </a:solidFill>
                      </a:endParaRPr>
                    </a:p>
                  </a:txBody>
                  <a:tcPr marL="82296" marR="82296" marT="41148" marB="41148" anchor="ctr"/>
                </a:tc>
                <a:tc>
                  <a:txBody>
                    <a:bodyPr/>
                    <a:lstStyle/>
                    <a:p>
                      <a:r>
                        <a:rPr lang="en-US" sz="1600" dirty="0"/>
                        <a:t>2</a:t>
                      </a:r>
                      <a:endParaRPr lang="en-US" sz="1600" b="0" dirty="0">
                        <a:solidFill>
                          <a:schemeClr val="bg2"/>
                        </a:solidFill>
                      </a:endParaRPr>
                    </a:p>
                  </a:txBody>
                  <a:tcPr marL="82296" marR="82296" marT="41148" marB="41148" anchor="ctr"/>
                </a:tc>
                <a:extLst>
                  <a:ext uri="{0D108BD9-81ED-4DB2-BD59-A6C34878D82A}">
                    <a16:rowId xmlns:a16="http://schemas.microsoft.com/office/drawing/2014/main" val="10003"/>
                  </a:ext>
                </a:extLst>
              </a:tr>
              <a:tr h="407246">
                <a:tc>
                  <a:txBody>
                    <a:bodyPr/>
                    <a:lstStyle/>
                    <a:p>
                      <a:r>
                        <a:rPr lang="en-US" sz="1600" dirty="0"/>
                        <a:t>4</a:t>
                      </a:r>
                      <a:endParaRPr lang="en-US" sz="1600" b="0" dirty="0">
                        <a:solidFill>
                          <a:schemeClr val="bg2"/>
                        </a:solidFill>
                      </a:endParaRPr>
                    </a:p>
                  </a:txBody>
                  <a:tcPr marL="82296" marR="82296" marT="41148" marB="41148" anchor="ctr"/>
                </a:tc>
                <a:tc>
                  <a:txBody>
                    <a:bodyPr/>
                    <a:lstStyle/>
                    <a:p>
                      <a:r>
                        <a:rPr lang="en-US" sz="1600" dirty="0"/>
                        <a:t>Invisible Man</a:t>
                      </a:r>
                      <a:endParaRPr lang="en-US" sz="1600" b="0" dirty="0">
                        <a:solidFill>
                          <a:schemeClr val="bg2"/>
                        </a:solidFill>
                      </a:endParaRPr>
                    </a:p>
                  </a:txBody>
                  <a:tcPr marL="82296" marR="82296" marT="41148" marB="41148" anchor="ctr"/>
                </a:tc>
                <a:tc>
                  <a:txBody>
                    <a:bodyPr/>
                    <a:lstStyle/>
                    <a:p>
                      <a:r>
                        <a:rPr lang="en-US" sz="1600" dirty="0"/>
                        <a:t>4</a:t>
                      </a:r>
                      <a:endParaRPr lang="en-US" sz="1600" b="0" dirty="0">
                        <a:solidFill>
                          <a:schemeClr val="bg2"/>
                        </a:solidFill>
                      </a:endParaRPr>
                    </a:p>
                  </a:txBody>
                  <a:tcPr marL="82296" marR="82296" marT="41148" marB="41148" anchor="ctr"/>
                </a:tc>
                <a:extLst>
                  <a:ext uri="{0D108BD9-81ED-4DB2-BD59-A6C34878D82A}">
                    <a16:rowId xmlns:a16="http://schemas.microsoft.com/office/drawing/2014/main" val="10004"/>
                  </a:ext>
                </a:extLst>
              </a:tr>
              <a:tr h="407246">
                <a:tc>
                  <a:txBody>
                    <a:bodyPr/>
                    <a:lstStyle/>
                    <a:p>
                      <a:r>
                        <a:rPr lang="en-US" sz="1600" dirty="0"/>
                        <a:t>5</a:t>
                      </a:r>
                      <a:endParaRPr lang="en-US" sz="1600" b="0" dirty="0">
                        <a:solidFill>
                          <a:schemeClr val="bg2"/>
                        </a:solidFill>
                      </a:endParaRPr>
                    </a:p>
                  </a:txBody>
                  <a:tcPr marL="82296" marR="82296" marT="41148" marB="41148" anchor="ctr"/>
                </a:tc>
                <a:tc>
                  <a:txBody>
                    <a:bodyPr/>
                    <a:lstStyle/>
                    <a:p>
                      <a:r>
                        <a:rPr lang="en-US" sz="1600" dirty="0"/>
                        <a:t>The Outsider</a:t>
                      </a:r>
                      <a:endParaRPr lang="en-US" sz="1600" b="0" dirty="0">
                        <a:solidFill>
                          <a:schemeClr val="bg2"/>
                        </a:solidFill>
                      </a:endParaRPr>
                    </a:p>
                  </a:txBody>
                  <a:tcPr marL="82296" marR="82296" marT="41148" marB="41148" anchor="ctr"/>
                </a:tc>
                <a:tc>
                  <a:txBody>
                    <a:bodyPr/>
                    <a:lstStyle/>
                    <a:p>
                      <a:r>
                        <a:rPr lang="en-US" sz="1600" dirty="0"/>
                        <a:t>3</a:t>
                      </a:r>
                      <a:endParaRPr lang="en-US" sz="1600" b="0" dirty="0">
                        <a:solidFill>
                          <a:schemeClr val="bg2"/>
                        </a:solidFill>
                      </a:endParaRPr>
                    </a:p>
                  </a:txBody>
                  <a:tcPr marL="82296" marR="82296" marT="41148" marB="41148" anchor="ctr"/>
                </a:tc>
                <a:extLst>
                  <a:ext uri="{0D108BD9-81ED-4DB2-BD59-A6C34878D82A}">
                    <a16:rowId xmlns:a16="http://schemas.microsoft.com/office/drawing/2014/main" val="1000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781607144"/>
              </p:ext>
            </p:extLst>
          </p:nvPr>
        </p:nvGraphicFramePr>
        <p:xfrm>
          <a:off x="6705601" y="2354746"/>
          <a:ext cx="3615309" cy="2443476"/>
        </p:xfrm>
        <a:graphic>
          <a:graphicData uri="http://schemas.openxmlformats.org/drawingml/2006/table">
            <a:tbl>
              <a:tblPr firstRow="1" bandRow="1">
                <a:tableStyleId>{3C2FFA5D-87B4-456A-9821-1D502468CF0F}</a:tableStyleId>
              </a:tblPr>
              <a:tblGrid>
                <a:gridCol w="398907">
                  <a:extLst>
                    <a:ext uri="{9D8B030D-6E8A-4147-A177-3AD203B41FA5}">
                      <a16:colId xmlns:a16="http://schemas.microsoft.com/office/drawing/2014/main" val="20000"/>
                    </a:ext>
                  </a:extLst>
                </a:gridCol>
                <a:gridCol w="1521333">
                  <a:extLst>
                    <a:ext uri="{9D8B030D-6E8A-4147-A177-3AD203B41FA5}">
                      <a16:colId xmlns:a16="http://schemas.microsoft.com/office/drawing/2014/main" val="20001"/>
                    </a:ext>
                  </a:extLst>
                </a:gridCol>
                <a:gridCol w="1695069">
                  <a:extLst>
                    <a:ext uri="{9D8B030D-6E8A-4147-A177-3AD203B41FA5}">
                      <a16:colId xmlns:a16="http://schemas.microsoft.com/office/drawing/2014/main" val="20002"/>
                    </a:ext>
                  </a:extLst>
                </a:gridCol>
              </a:tblGrid>
              <a:tr h="407246">
                <a:tc>
                  <a:txBody>
                    <a:bodyPr/>
                    <a:lstStyle/>
                    <a:p>
                      <a:r>
                        <a:rPr lang="en-US" sz="1600" dirty="0"/>
                        <a:t>ID</a:t>
                      </a:r>
                      <a:endParaRPr lang="en-US" sz="1600" dirty="0">
                        <a:solidFill>
                          <a:schemeClr val="bg2"/>
                        </a:solidFill>
                      </a:endParaRPr>
                    </a:p>
                  </a:txBody>
                  <a:tcPr marL="82296" marR="82296" marT="41148" marB="41148" anchor="ctr"/>
                </a:tc>
                <a:tc>
                  <a:txBody>
                    <a:bodyPr/>
                    <a:lstStyle/>
                    <a:p>
                      <a:r>
                        <a:rPr lang="en-US" sz="1600" dirty="0" err="1"/>
                        <a:t>LName</a:t>
                      </a:r>
                      <a:endParaRPr lang="en-US" sz="1600" dirty="0">
                        <a:solidFill>
                          <a:schemeClr val="bg2"/>
                        </a:solidFill>
                      </a:endParaRPr>
                    </a:p>
                  </a:txBody>
                  <a:tcPr marL="82296" marR="82296" marT="41148" marB="41148" anchor="ctr"/>
                </a:tc>
                <a:tc>
                  <a:txBody>
                    <a:bodyPr/>
                    <a:lstStyle/>
                    <a:p>
                      <a:r>
                        <a:rPr lang="en-US" sz="1600" dirty="0" err="1"/>
                        <a:t>FName</a:t>
                      </a:r>
                      <a:endParaRPr lang="en-US" sz="1600" dirty="0">
                        <a:solidFill>
                          <a:schemeClr val="bg2"/>
                        </a:solidFill>
                      </a:endParaRPr>
                    </a:p>
                  </a:txBody>
                  <a:tcPr marL="82296" marR="82296" marT="41148" marB="41148" anchor="ctr"/>
                </a:tc>
                <a:extLst>
                  <a:ext uri="{0D108BD9-81ED-4DB2-BD59-A6C34878D82A}">
                    <a16:rowId xmlns:a16="http://schemas.microsoft.com/office/drawing/2014/main" val="10000"/>
                  </a:ext>
                </a:extLst>
              </a:tr>
              <a:tr h="407246">
                <a:tc>
                  <a:txBody>
                    <a:bodyPr/>
                    <a:lstStyle/>
                    <a:p>
                      <a:r>
                        <a:rPr lang="en-US" sz="1600" dirty="0"/>
                        <a:t>1</a:t>
                      </a:r>
                      <a:endParaRPr lang="en-US" sz="1600" dirty="0">
                        <a:solidFill>
                          <a:schemeClr val="bg2"/>
                        </a:solidFill>
                      </a:endParaRPr>
                    </a:p>
                  </a:txBody>
                  <a:tcPr marL="82296" marR="82296" marT="41148" marB="41148" anchor="ctr"/>
                </a:tc>
                <a:tc>
                  <a:txBody>
                    <a:bodyPr/>
                    <a:lstStyle/>
                    <a:p>
                      <a:r>
                        <a:rPr lang="en-US" sz="1600" dirty="0"/>
                        <a:t>Twain</a:t>
                      </a:r>
                      <a:endParaRPr lang="en-US" sz="1600" dirty="0">
                        <a:solidFill>
                          <a:schemeClr val="bg2"/>
                        </a:solidFill>
                      </a:endParaRPr>
                    </a:p>
                  </a:txBody>
                  <a:tcPr marL="82296" marR="82296" marT="41148" marB="41148" anchor="ctr"/>
                </a:tc>
                <a:tc>
                  <a:txBody>
                    <a:bodyPr/>
                    <a:lstStyle/>
                    <a:p>
                      <a:r>
                        <a:rPr lang="en-US" sz="1600" dirty="0"/>
                        <a:t>Mark</a:t>
                      </a:r>
                      <a:endParaRPr lang="en-US" sz="1600" dirty="0">
                        <a:solidFill>
                          <a:schemeClr val="bg2"/>
                        </a:solidFill>
                      </a:endParaRPr>
                    </a:p>
                  </a:txBody>
                  <a:tcPr marL="82296" marR="82296" marT="41148" marB="41148" anchor="ctr"/>
                </a:tc>
                <a:extLst>
                  <a:ext uri="{0D108BD9-81ED-4DB2-BD59-A6C34878D82A}">
                    <a16:rowId xmlns:a16="http://schemas.microsoft.com/office/drawing/2014/main" val="10001"/>
                  </a:ext>
                </a:extLst>
              </a:tr>
              <a:tr h="407246">
                <a:tc>
                  <a:txBody>
                    <a:bodyPr/>
                    <a:lstStyle/>
                    <a:p>
                      <a:r>
                        <a:rPr lang="en-US" sz="1600" dirty="0"/>
                        <a:t>2</a:t>
                      </a:r>
                      <a:endParaRPr lang="en-US" sz="1600" dirty="0">
                        <a:solidFill>
                          <a:schemeClr val="bg2"/>
                        </a:solidFill>
                      </a:endParaRPr>
                    </a:p>
                  </a:txBody>
                  <a:tcPr marL="82296" marR="82296" marT="41148" marB="41148" anchor="ctr"/>
                </a:tc>
                <a:tc>
                  <a:txBody>
                    <a:bodyPr/>
                    <a:lstStyle/>
                    <a:p>
                      <a:r>
                        <a:rPr lang="en-US" sz="1600" dirty="0"/>
                        <a:t>Ellison</a:t>
                      </a:r>
                      <a:endParaRPr lang="en-US" sz="1600" b="0" dirty="0">
                        <a:solidFill>
                          <a:schemeClr val="bg2"/>
                        </a:solidFill>
                      </a:endParaRPr>
                    </a:p>
                  </a:txBody>
                  <a:tcPr marL="82296" marR="82296" marT="41148" marB="41148" anchor="ctr"/>
                </a:tc>
                <a:tc>
                  <a:txBody>
                    <a:bodyPr/>
                    <a:lstStyle/>
                    <a:p>
                      <a:r>
                        <a:rPr lang="en-US" sz="1600" dirty="0"/>
                        <a:t>Ralph</a:t>
                      </a:r>
                      <a:endParaRPr lang="en-US" sz="1600" dirty="0">
                        <a:solidFill>
                          <a:schemeClr val="bg2"/>
                        </a:solidFill>
                      </a:endParaRPr>
                    </a:p>
                  </a:txBody>
                  <a:tcPr marL="82296" marR="82296" marT="41148" marB="41148" anchor="ctr"/>
                </a:tc>
                <a:extLst>
                  <a:ext uri="{0D108BD9-81ED-4DB2-BD59-A6C34878D82A}">
                    <a16:rowId xmlns:a16="http://schemas.microsoft.com/office/drawing/2014/main" val="10002"/>
                  </a:ext>
                </a:extLst>
              </a:tr>
              <a:tr h="407246">
                <a:tc>
                  <a:txBody>
                    <a:bodyPr/>
                    <a:lstStyle/>
                    <a:p>
                      <a:r>
                        <a:rPr lang="en-US" sz="1600" dirty="0"/>
                        <a:t>3</a:t>
                      </a:r>
                      <a:endParaRPr lang="en-US" sz="1600" dirty="0">
                        <a:solidFill>
                          <a:schemeClr val="bg2"/>
                        </a:solidFill>
                      </a:endParaRPr>
                    </a:p>
                  </a:txBody>
                  <a:tcPr marL="82296" marR="82296" marT="41148" marB="41148" anchor="ctr"/>
                </a:tc>
                <a:tc>
                  <a:txBody>
                    <a:bodyPr/>
                    <a:lstStyle/>
                    <a:p>
                      <a:r>
                        <a:rPr lang="en-US" sz="1600" dirty="0"/>
                        <a:t>Wright</a:t>
                      </a:r>
                      <a:endParaRPr lang="en-US" sz="1600" dirty="0">
                        <a:solidFill>
                          <a:schemeClr val="bg2"/>
                        </a:solidFill>
                      </a:endParaRPr>
                    </a:p>
                  </a:txBody>
                  <a:tcPr marL="82296" marR="82296" marT="41148" marB="41148" anchor="ctr"/>
                </a:tc>
                <a:tc>
                  <a:txBody>
                    <a:bodyPr/>
                    <a:lstStyle/>
                    <a:p>
                      <a:r>
                        <a:rPr lang="en-US" sz="1600" dirty="0"/>
                        <a:t>Richard</a:t>
                      </a:r>
                      <a:endParaRPr lang="en-US" sz="1600" dirty="0">
                        <a:solidFill>
                          <a:schemeClr val="bg2"/>
                        </a:solidFill>
                      </a:endParaRPr>
                    </a:p>
                  </a:txBody>
                  <a:tcPr marL="82296" marR="82296" marT="41148" marB="41148" anchor="ctr"/>
                </a:tc>
                <a:extLst>
                  <a:ext uri="{0D108BD9-81ED-4DB2-BD59-A6C34878D82A}">
                    <a16:rowId xmlns:a16="http://schemas.microsoft.com/office/drawing/2014/main" val="10003"/>
                  </a:ext>
                </a:extLst>
              </a:tr>
              <a:tr h="407246">
                <a:tc>
                  <a:txBody>
                    <a:bodyPr/>
                    <a:lstStyle/>
                    <a:p>
                      <a:r>
                        <a:rPr lang="en-US" sz="1600" dirty="0"/>
                        <a:t>4</a:t>
                      </a:r>
                      <a:endParaRPr lang="en-US" sz="1600" dirty="0">
                        <a:solidFill>
                          <a:schemeClr val="bg2"/>
                        </a:solidFill>
                      </a:endParaRPr>
                    </a:p>
                  </a:txBody>
                  <a:tcPr marL="82296" marR="82296" marT="41148" marB="41148" anchor="ctr"/>
                </a:tc>
                <a:tc>
                  <a:txBody>
                    <a:bodyPr/>
                    <a:lstStyle/>
                    <a:p>
                      <a:r>
                        <a:rPr lang="en-US" sz="1600" dirty="0"/>
                        <a:t>Wells</a:t>
                      </a:r>
                      <a:endParaRPr lang="en-US" sz="1600" b="0" dirty="0">
                        <a:solidFill>
                          <a:schemeClr val="bg2"/>
                        </a:solidFill>
                      </a:endParaRPr>
                    </a:p>
                  </a:txBody>
                  <a:tcPr marL="82296" marR="82296" marT="41148" marB="41148" anchor="ctr"/>
                </a:tc>
                <a:tc>
                  <a:txBody>
                    <a:bodyPr/>
                    <a:lstStyle/>
                    <a:p>
                      <a:r>
                        <a:rPr lang="en-US" sz="1600" dirty="0"/>
                        <a:t>H.G.</a:t>
                      </a:r>
                      <a:endParaRPr lang="en-US" sz="1600" dirty="0">
                        <a:solidFill>
                          <a:schemeClr val="bg2"/>
                        </a:solidFill>
                      </a:endParaRPr>
                    </a:p>
                  </a:txBody>
                  <a:tcPr marL="82296" marR="82296" marT="41148" marB="41148" anchor="ctr"/>
                </a:tc>
                <a:extLst>
                  <a:ext uri="{0D108BD9-81ED-4DB2-BD59-A6C34878D82A}">
                    <a16:rowId xmlns:a16="http://schemas.microsoft.com/office/drawing/2014/main" val="10004"/>
                  </a:ext>
                </a:extLst>
              </a:tr>
              <a:tr h="407246">
                <a:tc>
                  <a:txBody>
                    <a:bodyPr/>
                    <a:lstStyle/>
                    <a:p>
                      <a:r>
                        <a:rPr lang="en-US" sz="1600" dirty="0"/>
                        <a:t>5</a:t>
                      </a:r>
                      <a:endParaRPr lang="en-US" sz="1600" dirty="0">
                        <a:solidFill>
                          <a:schemeClr val="bg2"/>
                        </a:solidFill>
                      </a:endParaRPr>
                    </a:p>
                  </a:txBody>
                  <a:tcPr marL="82296" marR="82296" marT="41148" marB="41148" anchor="ctr"/>
                </a:tc>
                <a:tc>
                  <a:txBody>
                    <a:bodyPr/>
                    <a:lstStyle/>
                    <a:p>
                      <a:r>
                        <a:rPr lang="en-US" sz="1600" dirty="0"/>
                        <a:t>Dickens</a:t>
                      </a:r>
                      <a:endParaRPr lang="en-US" sz="1600" dirty="0">
                        <a:solidFill>
                          <a:schemeClr val="bg2"/>
                        </a:solidFill>
                      </a:endParaRPr>
                    </a:p>
                  </a:txBody>
                  <a:tcPr marL="82296" marR="82296" marT="41148" marB="41148" anchor="ctr"/>
                </a:tc>
                <a:tc>
                  <a:txBody>
                    <a:bodyPr/>
                    <a:lstStyle/>
                    <a:p>
                      <a:r>
                        <a:rPr lang="en-US" sz="1600" dirty="0"/>
                        <a:t>Charles</a:t>
                      </a:r>
                      <a:endParaRPr lang="en-US" sz="1600" dirty="0">
                        <a:solidFill>
                          <a:schemeClr val="bg2"/>
                        </a:solidFill>
                      </a:endParaRPr>
                    </a:p>
                  </a:txBody>
                  <a:tcPr marL="82296" marR="82296" marT="41148" marB="41148" anchor="ctr"/>
                </a:tc>
                <a:extLst>
                  <a:ext uri="{0D108BD9-81ED-4DB2-BD59-A6C34878D82A}">
                    <a16:rowId xmlns:a16="http://schemas.microsoft.com/office/drawing/2014/main" val="10005"/>
                  </a:ext>
                </a:extLst>
              </a:tr>
            </a:tbl>
          </a:graphicData>
        </a:graphic>
      </p:graphicFrame>
      <p:sp>
        <p:nvSpPr>
          <p:cNvPr id="16" name="TextBox 15"/>
          <p:cNvSpPr txBox="1"/>
          <p:nvPr/>
        </p:nvSpPr>
        <p:spPr>
          <a:xfrm>
            <a:off x="6705600" y="1981201"/>
            <a:ext cx="2194560" cy="360099"/>
          </a:xfrm>
          <a:prstGeom prst="rect">
            <a:avLst/>
          </a:prstGeom>
          <a:noFill/>
        </p:spPr>
        <p:txBody>
          <a:bodyPr wrap="square" lIns="82296" tIns="41148" rIns="82296" bIns="41148" rtlCol="0">
            <a:spAutoFit/>
          </a:bodyPr>
          <a:lstStyle/>
          <a:p>
            <a:pPr algn="l"/>
            <a:r>
              <a:rPr lang="en-US" b="1" dirty="0"/>
              <a:t>Authors</a:t>
            </a:r>
          </a:p>
        </p:txBody>
      </p:sp>
      <p:sp>
        <p:nvSpPr>
          <p:cNvPr id="18" name="TextBox 17"/>
          <p:cNvSpPr txBox="1"/>
          <p:nvPr/>
        </p:nvSpPr>
        <p:spPr>
          <a:xfrm>
            <a:off x="1905000" y="1981201"/>
            <a:ext cx="2194560" cy="360099"/>
          </a:xfrm>
          <a:prstGeom prst="rect">
            <a:avLst/>
          </a:prstGeom>
          <a:noFill/>
        </p:spPr>
        <p:txBody>
          <a:bodyPr wrap="square" lIns="82296" tIns="41148" rIns="82296" bIns="41148" rtlCol="0">
            <a:spAutoFit/>
          </a:bodyPr>
          <a:lstStyle/>
          <a:p>
            <a:pPr algn="l"/>
            <a:r>
              <a:rPr lang="en-US" b="1" dirty="0"/>
              <a:t>Books</a:t>
            </a:r>
          </a:p>
        </p:txBody>
      </p:sp>
      <p:cxnSp>
        <p:nvCxnSpPr>
          <p:cNvPr id="20" name="Shape 12"/>
          <p:cNvCxnSpPr/>
          <p:nvPr/>
        </p:nvCxnSpPr>
        <p:spPr bwMode="auto">
          <a:xfrm>
            <a:off x="5105400" y="4127500"/>
            <a:ext cx="1600200" cy="12700"/>
          </a:xfrm>
          <a:prstGeom prst="curvedConnector3">
            <a:avLst>
              <a:gd name="adj1" fmla="val 50000"/>
            </a:avLst>
          </a:prstGeom>
          <a:blipFill dpi="0" rotWithShape="0">
            <a:blip r:embed="rId3" cstate="print"/>
            <a:srcRect/>
            <a:tile tx="0" ty="0" sx="100000" sy="100000" flip="none" algn="tl"/>
          </a:blipFill>
          <a:ln w="25400" cap="flat" cmpd="sng" algn="ctr">
            <a:solidFill>
              <a:srgbClr val="FF0000"/>
            </a:solidFill>
            <a:prstDash val="solid"/>
            <a:round/>
            <a:headEnd type="stealth" w="lg" len="lg"/>
            <a:tailEnd type="stealth" w="lg" len="lg"/>
          </a:ln>
          <a:effectLst/>
        </p:spPr>
      </p:cxnSp>
      <p:cxnSp>
        <p:nvCxnSpPr>
          <p:cNvPr id="22" name="Shape 12"/>
          <p:cNvCxnSpPr/>
          <p:nvPr/>
        </p:nvCxnSpPr>
        <p:spPr bwMode="auto">
          <a:xfrm flipV="1">
            <a:off x="4953000" y="3352800"/>
            <a:ext cx="1752600" cy="381000"/>
          </a:xfrm>
          <a:prstGeom prst="curvedConnector3">
            <a:avLst>
              <a:gd name="adj1" fmla="val 50000"/>
            </a:avLst>
          </a:prstGeom>
          <a:blipFill dpi="0" rotWithShape="0">
            <a:blip r:embed="rId3" cstate="print"/>
            <a:srcRect/>
            <a:tile tx="0" ty="0" sx="100000" sy="100000" flip="none" algn="tl"/>
          </a:blipFill>
          <a:ln w="25400" cap="flat" cmpd="sng" algn="ctr">
            <a:solidFill>
              <a:srgbClr val="FF0000"/>
            </a:solidFill>
            <a:prstDash val="solid"/>
            <a:round/>
            <a:headEnd type="stealth" w="lg" len="lg"/>
            <a:tailEnd type="stealth" w="lg" len="lg"/>
          </a:ln>
          <a:effectLst/>
        </p:spPr>
      </p:cxnSp>
      <p:sp>
        <p:nvSpPr>
          <p:cNvPr id="11" name="Oval 10"/>
          <p:cNvSpPr/>
          <p:nvPr/>
        </p:nvSpPr>
        <p:spPr>
          <a:xfrm>
            <a:off x="6705600" y="495300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1600" b="1" dirty="0">
                <a:effectLst>
                  <a:outerShdw blurRad="38100" dist="38100" dir="2700000" algn="tl">
                    <a:srgbClr val="000000">
                      <a:alpha val="43137"/>
                    </a:srgbClr>
                  </a:outerShdw>
                </a:effectLst>
              </a:rPr>
              <a:t>PK</a:t>
            </a:r>
          </a:p>
        </p:txBody>
      </p:sp>
      <p:sp>
        <p:nvSpPr>
          <p:cNvPr id="12" name="Oval 11"/>
          <p:cNvSpPr/>
          <p:nvPr/>
        </p:nvSpPr>
        <p:spPr>
          <a:xfrm>
            <a:off x="1905000" y="495300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1600" b="1" dirty="0">
                <a:effectLst>
                  <a:outerShdw blurRad="38100" dist="38100" dir="2700000" algn="tl">
                    <a:srgbClr val="000000">
                      <a:alpha val="43137"/>
                    </a:srgbClr>
                  </a:outerShdw>
                </a:effectLst>
              </a:rPr>
              <a:t>PK</a:t>
            </a:r>
          </a:p>
        </p:txBody>
      </p:sp>
      <p:sp>
        <p:nvSpPr>
          <p:cNvPr id="15" name="Oval 14"/>
          <p:cNvSpPr/>
          <p:nvPr/>
        </p:nvSpPr>
        <p:spPr>
          <a:xfrm>
            <a:off x="4686300" y="4969933"/>
            <a:ext cx="381000" cy="381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wrap="none" rtlCol="0" anchor="ctr"/>
          <a:lstStyle/>
          <a:p>
            <a:pPr algn="ctr"/>
            <a:r>
              <a:rPr lang="en-US" sz="1600" b="1" dirty="0">
                <a:effectLst>
                  <a:outerShdw blurRad="38100" dist="38100" dir="2700000" algn="tl">
                    <a:srgbClr val="000000">
                      <a:alpha val="43137"/>
                    </a:srgbClr>
                  </a:outerShdw>
                </a:effectLst>
              </a:rPr>
              <a:t>FK</a:t>
            </a:r>
          </a:p>
        </p:txBody>
      </p:sp>
      <p:sp>
        <p:nvSpPr>
          <p:cNvPr id="17" name="Title 23"/>
          <p:cNvSpPr>
            <a:spLocks noGrp="1"/>
          </p:cNvSpPr>
          <p:nvPr>
            <p:ph type="title"/>
          </p:nvPr>
        </p:nvSpPr>
        <p:spPr>
          <a:xfrm>
            <a:off x="1981200" y="274638"/>
            <a:ext cx="8229600" cy="1143000"/>
          </a:xfrm>
        </p:spPr>
        <p:txBody>
          <a:bodyPr/>
          <a:lstStyle/>
          <a:p>
            <a:r>
              <a:rPr lang="en-US" dirty="0"/>
              <a:t>The need for </a:t>
            </a:r>
            <a:r>
              <a:rPr lang="en-US" u="sng" dirty="0"/>
              <a:t>UNIQUE</a:t>
            </a:r>
            <a:r>
              <a:rPr lang="en-US" dirty="0"/>
              <a:t> keys</a:t>
            </a:r>
          </a:p>
        </p:txBody>
      </p:sp>
      <p:sp>
        <p:nvSpPr>
          <p:cNvPr id="2" name="Slide Number Placeholder 1">
            <a:extLst>
              <a:ext uri="{FF2B5EF4-FFF2-40B4-BE49-F238E27FC236}">
                <a16:creationId xmlns:a16="http://schemas.microsoft.com/office/drawing/2014/main" id="{AD1BE94C-7960-4F5F-AE89-4353ACB6FC24}"/>
              </a:ext>
            </a:extLst>
          </p:cNvPr>
          <p:cNvSpPr>
            <a:spLocks noGrp="1"/>
          </p:cNvSpPr>
          <p:nvPr>
            <p:ph type="sldNum" sz="quarter" idx="12"/>
          </p:nvPr>
        </p:nvSpPr>
        <p:spPr/>
        <p:txBody>
          <a:bodyPr/>
          <a:lstStyle/>
          <a:p>
            <a:fld id="{38A0BB4E-1B34-4067-87CD-4F4F102177D6}" type="slidenum">
              <a:rPr lang="en-US" smtClean="0"/>
              <a:pPr/>
              <a:t>21</a:t>
            </a:fld>
            <a:endParaRPr lang="en-US"/>
          </a:p>
        </p:txBody>
      </p:sp>
    </p:spTree>
    <p:extLst>
      <p:ext uri="{BB962C8B-B14F-4D97-AF65-F5344CB8AC3E}">
        <p14:creationId xmlns:p14="http://schemas.microsoft.com/office/powerpoint/2010/main" val="2174787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
            <a:ext cx="12192000" cy="58477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3200" b="1" dirty="0">
                <a:effectLst>
                  <a:outerShdw blurRad="38100" dist="38100" dir="2700000" algn="tl">
                    <a:srgbClr val="000000">
                      <a:alpha val="43137"/>
                    </a:srgbClr>
                  </a:outerShdw>
                </a:effectLst>
              </a:rPr>
              <a:t>Relational Database Model</a:t>
            </a:r>
          </a:p>
        </p:txBody>
      </p:sp>
      <p:sp>
        <p:nvSpPr>
          <p:cNvPr id="3" name="Slide Number Placeholder 2">
            <a:extLst>
              <a:ext uri="{FF2B5EF4-FFF2-40B4-BE49-F238E27FC236}">
                <a16:creationId xmlns:a16="http://schemas.microsoft.com/office/drawing/2014/main" id="{41B0A34C-F9F8-4AC3-A1AD-AE466193FF43}"/>
              </a:ext>
            </a:extLst>
          </p:cNvPr>
          <p:cNvSpPr>
            <a:spLocks noGrp="1"/>
          </p:cNvSpPr>
          <p:nvPr>
            <p:ph type="sldNum" sz="quarter" idx="12"/>
          </p:nvPr>
        </p:nvSpPr>
        <p:spPr/>
        <p:txBody>
          <a:bodyPr/>
          <a:lstStyle/>
          <a:p>
            <a:fld id="{38A0BB4E-1B34-4067-87CD-4F4F102177D6}" type="slidenum">
              <a:rPr lang="en-US" smtClean="0"/>
              <a:pPr/>
              <a:t>22</a:t>
            </a:fld>
            <a:endParaRPr lang="en-US"/>
          </a:p>
        </p:txBody>
      </p:sp>
      <p:pic>
        <p:nvPicPr>
          <p:cNvPr id="5" name="Picture 4">
            <a:extLst>
              <a:ext uri="{FF2B5EF4-FFF2-40B4-BE49-F238E27FC236}">
                <a16:creationId xmlns:a16="http://schemas.microsoft.com/office/drawing/2014/main" id="{CB912D97-AA87-42C7-9343-52E7F8BEEBB7}"/>
              </a:ext>
            </a:extLst>
          </p:cNvPr>
          <p:cNvPicPr>
            <a:picLocks noChangeAspect="1"/>
          </p:cNvPicPr>
          <p:nvPr/>
        </p:nvPicPr>
        <p:blipFill>
          <a:blip r:embed="rId3"/>
          <a:stretch>
            <a:fillRect/>
          </a:stretch>
        </p:blipFill>
        <p:spPr>
          <a:xfrm>
            <a:off x="0" y="671248"/>
            <a:ext cx="12192000" cy="6205509"/>
          </a:xfrm>
          <a:prstGeom prst="rect">
            <a:avLst/>
          </a:prstGeom>
        </p:spPr>
      </p:pic>
    </p:spTree>
    <p:extLst>
      <p:ext uri="{BB962C8B-B14F-4D97-AF65-F5344CB8AC3E}">
        <p14:creationId xmlns:p14="http://schemas.microsoft.com/office/powerpoint/2010/main" val="163504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Goldstar (download from ME 3.1) </a:t>
            </a:r>
          </a:p>
        </p:txBody>
      </p:sp>
      <p:sp>
        <p:nvSpPr>
          <p:cNvPr id="2" name="Content Placeholder 1">
            <a:extLst>
              <a:ext uri="{FF2B5EF4-FFF2-40B4-BE49-F238E27FC236}">
                <a16:creationId xmlns:a16="http://schemas.microsoft.com/office/drawing/2014/main" id="{98EE2796-0BFD-4CE7-BBEB-536B13D80A1B}"/>
              </a:ext>
            </a:extLst>
          </p:cNvPr>
          <p:cNvSpPr>
            <a:spLocks noGrp="1"/>
          </p:cNvSpPr>
          <p:nvPr>
            <p:ph idx="1"/>
          </p:nvPr>
        </p:nvSpPr>
        <p:spPr/>
        <p:txBody>
          <a:bodyPr>
            <a:normAutofit/>
          </a:bodyPr>
          <a:lstStyle/>
          <a:p>
            <a:r>
              <a:rPr lang="en-US" sz="2800" dirty="0"/>
              <a:t>Organize the data into normalized tables</a:t>
            </a:r>
          </a:p>
          <a:p>
            <a:r>
              <a:rPr lang="en-US" sz="2800" dirty="0"/>
              <a:t>Introduce terms:</a:t>
            </a:r>
          </a:p>
          <a:p>
            <a:pPr lvl="1"/>
            <a:r>
              <a:rPr lang="en-US" sz="2400" dirty="0"/>
              <a:t>Entity</a:t>
            </a:r>
          </a:p>
          <a:p>
            <a:pPr lvl="1"/>
            <a:r>
              <a:rPr lang="en-US" sz="2400" dirty="0"/>
              <a:t>Attribute</a:t>
            </a:r>
          </a:p>
          <a:p>
            <a:pPr lvl="1"/>
            <a:r>
              <a:rPr lang="en-US" sz="2400" dirty="0"/>
              <a:t>Primary Key</a:t>
            </a:r>
          </a:p>
          <a:p>
            <a:pPr lvl="1"/>
            <a:r>
              <a:rPr lang="en-US" sz="2400" dirty="0"/>
              <a:t>Foreign Key</a:t>
            </a:r>
          </a:p>
        </p:txBody>
      </p:sp>
      <p:sp>
        <p:nvSpPr>
          <p:cNvPr id="4" name="5-Point Star 3"/>
          <p:cNvSpPr/>
          <p:nvPr/>
        </p:nvSpPr>
        <p:spPr>
          <a:xfrm>
            <a:off x="7010400" y="1143000"/>
            <a:ext cx="5105400" cy="5105400"/>
          </a:xfrm>
          <a:prstGeom prst="star5">
            <a:avLst/>
          </a:prstGeom>
          <a:solidFill>
            <a:srgbClr val="F3E80D"/>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solidFill>
                <a:srgbClr val="FFC000"/>
              </a:solidFill>
            </a:endParaRPr>
          </a:p>
        </p:txBody>
      </p:sp>
      <p:sp>
        <p:nvSpPr>
          <p:cNvPr id="5" name="Slide Number Placeholder 4">
            <a:extLst>
              <a:ext uri="{FF2B5EF4-FFF2-40B4-BE49-F238E27FC236}">
                <a16:creationId xmlns:a16="http://schemas.microsoft.com/office/drawing/2014/main" id="{D15AA71E-D0C3-421E-8B63-B1107D949394}"/>
              </a:ext>
            </a:extLst>
          </p:cNvPr>
          <p:cNvSpPr>
            <a:spLocks noGrp="1"/>
          </p:cNvSpPr>
          <p:nvPr>
            <p:ph type="sldNum" sz="quarter" idx="12"/>
          </p:nvPr>
        </p:nvSpPr>
        <p:spPr/>
        <p:txBody>
          <a:bodyPr/>
          <a:lstStyle/>
          <a:p>
            <a:fld id="{38A0BB4E-1B34-4067-87CD-4F4F102177D6}" type="slidenum">
              <a:rPr lang="en-US" smtClean="0"/>
              <a:pPr/>
              <a:t>23</a:t>
            </a:fld>
            <a:endParaRPr lang="en-US"/>
          </a:p>
        </p:txBody>
      </p:sp>
    </p:spTree>
    <p:extLst>
      <p:ext uri="{BB962C8B-B14F-4D97-AF65-F5344CB8AC3E}">
        <p14:creationId xmlns:p14="http://schemas.microsoft.com/office/powerpoint/2010/main" val="512352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idx="4294967295"/>
          </p:nvPr>
        </p:nvSpPr>
        <p:spPr>
          <a:xfrm>
            <a:off x="9635197" y="149115"/>
            <a:ext cx="2291542" cy="3048000"/>
          </a:xfrm>
          <a:prstGeom prst="rect">
            <a:avLst/>
          </a:prstGeom>
          <a:noFill/>
          <a:ln>
            <a:noFill/>
          </a:ln>
        </p:spPr>
        <p:txBody>
          <a:bodyPr vert="horz" wrap="square" lIns="91440" tIns="45720" rIns="91440" bIns="45720" anchor="ctr" anchorCtr="0">
            <a:normAutofit/>
            <a:scene3d>
              <a:camera prst="orthographicFront"/>
              <a:lightRig rig="soft" dir="t"/>
            </a:scene3d>
            <a:sp3d prstMaterial="softEdge">
              <a:bevelT w="25400" h="25400"/>
            </a:sp3d>
          </a:bodyPr>
          <a:lstStyle/>
          <a:p>
            <a:r>
              <a:rPr lang="en-US" sz="3600" dirty="0"/>
              <a:t>Quick Quiz:</a:t>
            </a:r>
            <a:br>
              <a:rPr lang="en-US" sz="3600" dirty="0"/>
            </a:br>
            <a:r>
              <a:rPr lang="en-US" sz="3600" dirty="0"/>
              <a:t>Reading Database Models</a:t>
            </a:r>
          </a:p>
        </p:txBody>
      </p:sp>
      <p:pic>
        <p:nvPicPr>
          <p:cNvPr id="5" name="Picture 4" descr="https://suvendugiri.files.wordpress.com/2012/02/checkbo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7882" y="1915053"/>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CF8A78C-3DD4-42AC-B5B8-7AEEFC618F72}"/>
              </a:ext>
            </a:extLst>
          </p:cNvPr>
          <p:cNvSpPr>
            <a:spLocks noGrp="1"/>
          </p:cNvSpPr>
          <p:nvPr>
            <p:ph type="sldNum" sz="quarter" idx="12"/>
          </p:nvPr>
        </p:nvSpPr>
        <p:spPr/>
        <p:txBody>
          <a:bodyPr/>
          <a:lstStyle/>
          <a:p>
            <a:fld id="{38A0BB4E-1B34-4067-87CD-4F4F102177D6}" type="slidenum">
              <a:rPr lang="en-US" smtClean="0"/>
              <a:pPr/>
              <a:t>24</a:t>
            </a:fld>
            <a:endParaRPr lang="en-US"/>
          </a:p>
        </p:txBody>
      </p:sp>
      <p:graphicFrame>
        <p:nvGraphicFramePr>
          <p:cNvPr id="9" name="Table 8">
            <a:extLst>
              <a:ext uri="{FF2B5EF4-FFF2-40B4-BE49-F238E27FC236}">
                <a16:creationId xmlns:a16="http://schemas.microsoft.com/office/drawing/2014/main" id="{E34D3693-789D-4000-A611-F56B3603AC01}"/>
              </a:ext>
            </a:extLst>
          </p:cNvPr>
          <p:cNvGraphicFramePr>
            <a:graphicFrameLocks noGrp="1"/>
          </p:cNvGraphicFramePr>
          <p:nvPr>
            <p:extLst>
              <p:ext uri="{D42A27DB-BD31-4B8C-83A1-F6EECF244321}">
                <p14:modId xmlns:p14="http://schemas.microsoft.com/office/powerpoint/2010/main" val="74189067"/>
              </p:ext>
            </p:extLst>
          </p:nvPr>
        </p:nvGraphicFramePr>
        <p:xfrm>
          <a:off x="169862" y="1600200"/>
          <a:ext cx="7701798" cy="1303975"/>
        </p:xfrm>
        <a:graphic>
          <a:graphicData uri="http://schemas.openxmlformats.org/drawingml/2006/table">
            <a:tbl>
              <a:tblPr/>
              <a:tblGrid>
                <a:gridCol w="1140311">
                  <a:extLst>
                    <a:ext uri="{9D8B030D-6E8A-4147-A177-3AD203B41FA5}">
                      <a16:colId xmlns:a16="http://schemas.microsoft.com/office/drawing/2014/main" val="576973984"/>
                    </a:ext>
                  </a:extLst>
                </a:gridCol>
                <a:gridCol w="1106886">
                  <a:extLst>
                    <a:ext uri="{9D8B030D-6E8A-4147-A177-3AD203B41FA5}">
                      <a16:colId xmlns:a16="http://schemas.microsoft.com/office/drawing/2014/main" val="3862854622"/>
                    </a:ext>
                  </a:extLst>
                </a:gridCol>
                <a:gridCol w="1463094">
                  <a:extLst>
                    <a:ext uri="{9D8B030D-6E8A-4147-A177-3AD203B41FA5}">
                      <a16:colId xmlns:a16="http://schemas.microsoft.com/office/drawing/2014/main" val="145758675"/>
                    </a:ext>
                  </a:extLst>
                </a:gridCol>
                <a:gridCol w="1578346">
                  <a:extLst>
                    <a:ext uri="{9D8B030D-6E8A-4147-A177-3AD203B41FA5}">
                      <a16:colId xmlns:a16="http://schemas.microsoft.com/office/drawing/2014/main" val="2565526718"/>
                    </a:ext>
                  </a:extLst>
                </a:gridCol>
                <a:gridCol w="1452261">
                  <a:extLst>
                    <a:ext uri="{9D8B030D-6E8A-4147-A177-3AD203B41FA5}">
                      <a16:colId xmlns:a16="http://schemas.microsoft.com/office/drawing/2014/main" val="3946259588"/>
                    </a:ext>
                  </a:extLst>
                </a:gridCol>
                <a:gridCol w="960900">
                  <a:extLst>
                    <a:ext uri="{9D8B030D-6E8A-4147-A177-3AD203B41FA5}">
                      <a16:colId xmlns:a16="http://schemas.microsoft.com/office/drawing/2014/main" val="3307913326"/>
                    </a:ext>
                  </a:extLst>
                </a:gridCol>
              </a:tblGrid>
              <a:tr h="0">
                <a:tc gridSpan="6">
                  <a:txBody>
                    <a:bodyPr/>
                    <a:lstStyle/>
                    <a:p>
                      <a:pPr algn="ctr" rtl="0" fontAlgn="b"/>
                      <a:r>
                        <a:rPr lang="en-US" sz="2000" b="1" i="0" u="none" strike="noStrike" dirty="0">
                          <a:solidFill>
                            <a:srgbClr val="FFFFFF"/>
                          </a:solidFill>
                          <a:effectLst/>
                          <a:latin typeface="Calibri" panose="020F0502020204030204" pitchFamily="34" charset="0"/>
                        </a:rPr>
                        <a:t>Order</a:t>
                      </a:r>
                    </a:p>
                  </a:txBody>
                  <a:tcPr marL="100584" marR="100584" marT="4763" marB="0" anchor="b">
                    <a:lnL w="12700" cap="flat" cmpd="sng" algn="ctr">
                      <a:solidFill>
                        <a:srgbClr val="E48312"/>
                      </a:solidFill>
                      <a:prstDash val="solid"/>
                      <a:round/>
                      <a:headEnd type="none" w="med" len="med"/>
                      <a:tailEnd type="none" w="med" len="med"/>
                    </a:lnL>
                    <a:lnR>
                      <a:noFill/>
                    </a:lnR>
                    <a:lnT>
                      <a:noFill/>
                    </a:lnT>
                    <a:lnB w="12700" cap="flat" cmpd="sng" algn="ctr">
                      <a:solidFill>
                        <a:srgbClr val="E48312"/>
                      </a:solidFill>
                      <a:prstDash val="solid"/>
                      <a:round/>
                      <a:headEnd type="none" w="med" len="med"/>
                      <a:tailEnd type="none" w="med" len="med"/>
                    </a:lnB>
                    <a:solidFill>
                      <a:srgbClr val="BD582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4545397"/>
                  </a:ext>
                </a:extLst>
              </a:tr>
              <a:tr h="0">
                <a:tc>
                  <a:txBody>
                    <a:bodyPr/>
                    <a:lstStyle/>
                    <a:p>
                      <a:pPr algn="l" rtl="0" fontAlgn="b"/>
                      <a:r>
                        <a:rPr lang="en-US" sz="1600" b="1" i="0" u="none" strike="noStrike" dirty="0" err="1">
                          <a:solidFill>
                            <a:srgbClr val="000000"/>
                          </a:solidFill>
                          <a:effectLst/>
                          <a:latin typeface="Calibri" panose="020F0502020204030204" pitchFamily="34" charset="0"/>
                        </a:rPr>
                        <a:t>OrderID</a:t>
                      </a:r>
                      <a:r>
                        <a:rPr lang="en-US" sz="1600" b="1" i="0" u="none" strike="noStrike" dirty="0">
                          <a:solidFill>
                            <a:srgbClr val="000000"/>
                          </a:solidFill>
                          <a:effectLst/>
                          <a:latin typeface="Calibri" panose="020F0502020204030204" pitchFamily="34" charset="0"/>
                        </a:rPr>
                        <a:t>(PK)</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1" i="0" u="none" strike="noStrike" dirty="0" err="1">
                          <a:solidFill>
                            <a:srgbClr val="000000"/>
                          </a:solidFill>
                          <a:effectLst/>
                          <a:latin typeface="Calibri" panose="020F0502020204030204" pitchFamily="34" charset="0"/>
                        </a:rPr>
                        <a:t>Order_Date</a:t>
                      </a:r>
                      <a:endParaRPr lang="en-US" sz="1600" b="1" i="0" u="none" strike="noStrike" dirty="0">
                        <a:solidFill>
                          <a:srgbClr val="000000"/>
                        </a:solidFill>
                        <a:effectLst/>
                        <a:latin typeface="Calibri" panose="020F0502020204030204" pitchFamily="34" charset="0"/>
                      </a:endParaRP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1" i="0" u="none" strike="noStrike" dirty="0" err="1">
                          <a:solidFill>
                            <a:srgbClr val="000000"/>
                          </a:solidFill>
                          <a:effectLst/>
                          <a:latin typeface="Calibri" panose="020F0502020204030204" pitchFamily="34" charset="0"/>
                        </a:rPr>
                        <a:t>CustomerID</a:t>
                      </a:r>
                      <a:r>
                        <a:rPr lang="en-US" sz="1600" b="1" i="0" u="none" strike="noStrike" dirty="0">
                          <a:solidFill>
                            <a:srgbClr val="000000"/>
                          </a:solidFill>
                          <a:effectLst/>
                          <a:latin typeface="Calibri" panose="020F0502020204030204" pitchFamily="34" charset="0"/>
                        </a:rPr>
                        <a:t>(FK)</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1" i="0" u="none" strike="noStrike" dirty="0" err="1">
                          <a:solidFill>
                            <a:srgbClr val="000000"/>
                          </a:solidFill>
                          <a:effectLst/>
                          <a:latin typeface="Calibri" panose="020F0502020204030204" pitchFamily="34" charset="0"/>
                        </a:rPr>
                        <a:t>DistributorID</a:t>
                      </a:r>
                      <a:r>
                        <a:rPr lang="en-US" sz="1600" b="1" i="0" u="none" strike="noStrike" dirty="0">
                          <a:solidFill>
                            <a:srgbClr val="000000"/>
                          </a:solidFill>
                          <a:effectLst/>
                          <a:latin typeface="Calibri" panose="020F0502020204030204" pitchFamily="34" charset="0"/>
                        </a:rPr>
                        <a:t>(FK)</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1" i="0" u="none" strike="noStrike" dirty="0" err="1">
                          <a:solidFill>
                            <a:srgbClr val="000000"/>
                          </a:solidFill>
                          <a:effectLst/>
                          <a:latin typeface="Calibri" panose="020F0502020204030204" pitchFamily="34" charset="0"/>
                        </a:rPr>
                        <a:t>Distributor_Fee</a:t>
                      </a:r>
                      <a:endParaRPr lang="en-US" sz="1600" b="1" i="0" u="none" strike="noStrike" dirty="0">
                        <a:solidFill>
                          <a:srgbClr val="000000"/>
                        </a:solidFill>
                        <a:effectLst/>
                        <a:latin typeface="Calibri" panose="020F0502020204030204" pitchFamily="34" charset="0"/>
                      </a:endParaRP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1" i="0" u="none" strike="noStrike" dirty="0" err="1">
                          <a:solidFill>
                            <a:srgbClr val="000000"/>
                          </a:solidFill>
                          <a:effectLst/>
                          <a:latin typeface="Calibri" panose="020F0502020204030204" pitchFamily="34" charset="0"/>
                        </a:rPr>
                        <a:t>Total_Due</a:t>
                      </a:r>
                      <a:endParaRPr lang="en-US" sz="1600" b="1" i="0" u="none" strike="noStrike" dirty="0">
                        <a:solidFill>
                          <a:srgbClr val="000000"/>
                        </a:solidFill>
                        <a:effectLst/>
                        <a:latin typeface="Calibri" panose="020F0502020204030204" pitchFamily="34" charset="0"/>
                      </a:endParaRP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1041531050"/>
                  </a:ext>
                </a:extLst>
              </a:tr>
              <a:tr h="0">
                <a:tc>
                  <a:txBody>
                    <a:bodyPr/>
                    <a:lstStyle/>
                    <a:p>
                      <a:pPr algn="ctr" rtl="0" fontAlgn="b"/>
                      <a:r>
                        <a:rPr lang="en-US" sz="1600" b="0" i="0" u="none" strike="noStrike">
                          <a:solidFill>
                            <a:srgbClr val="000000"/>
                          </a:solidFill>
                          <a:effectLst/>
                          <a:latin typeface="Calibri" panose="020F0502020204030204" pitchFamily="34" charset="0"/>
                        </a:rPr>
                        <a:t>34561</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7/4/2017</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23</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DEN8001</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 $             22.00 </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 $145.75 </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1354814457"/>
                  </a:ext>
                </a:extLst>
              </a:tr>
              <a:tr h="0">
                <a:tc>
                  <a:txBody>
                    <a:bodyPr/>
                    <a:lstStyle/>
                    <a:p>
                      <a:pPr algn="ctr" rtl="0" fontAlgn="b"/>
                      <a:r>
                        <a:rPr lang="en-US" sz="1600" b="0" i="0" u="none" strike="noStrike">
                          <a:solidFill>
                            <a:srgbClr val="000000"/>
                          </a:solidFill>
                          <a:effectLst/>
                          <a:latin typeface="Calibri" panose="020F0502020204030204" pitchFamily="34" charset="0"/>
                        </a:rPr>
                        <a:t>34562</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8/6/2017</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23</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DEN8001</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 $             12.95 </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 $   67.95 </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2255717623"/>
                  </a:ext>
                </a:extLst>
              </a:tr>
              <a:tr h="0">
                <a:tc>
                  <a:txBody>
                    <a:bodyPr/>
                    <a:lstStyle/>
                    <a:p>
                      <a:pPr algn="ctr" rtl="0" fontAlgn="b"/>
                      <a:r>
                        <a:rPr lang="en-US" sz="1600" b="0" i="0" u="none" strike="noStrike">
                          <a:solidFill>
                            <a:srgbClr val="000000"/>
                          </a:solidFill>
                          <a:effectLst/>
                          <a:latin typeface="Calibri" panose="020F0502020204030204" pitchFamily="34" charset="0"/>
                        </a:rPr>
                        <a:t>34563</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6/5/2017</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765</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NY9001</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 $             29.50 </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 $249.50 </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3791570069"/>
                  </a:ext>
                </a:extLst>
              </a:tr>
            </a:tbl>
          </a:graphicData>
        </a:graphic>
      </p:graphicFrame>
      <p:graphicFrame>
        <p:nvGraphicFramePr>
          <p:cNvPr id="11" name="Table 10">
            <a:extLst>
              <a:ext uri="{FF2B5EF4-FFF2-40B4-BE49-F238E27FC236}">
                <a16:creationId xmlns:a16="http://schemas.microsoft.com/office/drawing/2014/main" id="{20B38FC5-2EFE-42C5-95A9-48BFEAD4ADDE}"/>
              </a:ext>
            </a:extLst>
          </p:cNvPr>
          <p:cNvGraphicFramePr>
            <a:graphicFrameLocks noGrp="1"/>
          </p:cNvGraphicFramePr>
          <p:nvPr>
            <p:extLst>
              <p:ext uri="{D42A27DB-BD31-4B8C-83A1-F6EECF244321}">
                <p14:modId xmlns:p14="http://schemas.microsoft.com/office/powerpoint/2010/main" val="2050489417"/>
              </p:ext>
            </p:extLst>
          </p:nvPr>
        </p:nvGraphicFramePr>
        <p:xfrm>
          <a:off x="3163613" y="94456"/>
          <a:ext cx="6029014" cy="1303975"/>
        </p:xfrm>
        <a:graphic>
          <a:graphicData uri="http://schemas.openxmlformats.org/drawingml/2006/table">
            <a:tbl>
              <a:tblPr/>
              <a:tblGrid>
                <a:gridCol w="1480382">
                  <a:extLst>
                    <a:ext uri="{9D8B030D-6E8A-4147-A177-3AD203B41FA5}">
                      <a16:colId xmlns:a16="http://schemas.microsoft.com/office/drawing/2014/main" val="2820452510"/>
                    </a:ext>
                  </a:extLst>
                </a:gridCol>
                <a:gridCol w="1490599">
                  <a:extLst>
                    <a:ext uri="{9D8B030D-6E8A-4147-A177-3AD203B41FA5}">
                      <a16:colId xmlns:a16="http://schemas.microsoft.com/office/drawing/2014/main" val="1743963152"/>
                    </a:ext>
                  </a:extLst>
                </a:gridCol>
                <a:gridCol w="1644269">
                  <a:extLst>
                    <a:ext uri="{9D8B030D-6E8A-4147-A177-3AD203B41FA5}">
                      <a16:colId xmlns:a16="http://schemas.microsoft.com/office/drawing/2014/main" val="161200953"/>
                    </a:ext>
                  </a:extLst>
                </a:gridCol>
                <a:gridCol w="1413764">
                  <a:extLst>
                    <a:ext uri="{9D8B030D-6E8A-4147-A177-3AD203B41FA5}">
                      <a16:colId xmlns:a16="http://schemas.microsoft.com/office/drawing/2014/main" val="1272410906"/>
                    </a:ext>
                  </a:extLst>
                </a:gridCol>
              </a:tblGrid>
              <a:tr h="0">
                <a:tc gridSpan="4">
                  <a:txBody>
                    <a:bodyPr/>
                    <a:lstStyle/>
                    <a:p>
                      <a:pPr algn="ctr" rtl="0" fontAlgn="b"/>
                      <a:r>
                        <a:rPr lang="en-US" sz="2000" b="1" i="0" u="none" strike="noStrike">
                          <a:solidFill>
                            <a:srgbClr val="FFFFFF"/>
                          </a:solidFill>
                          <a:effectLst/>
                          <a:latin typeface="Calibri" panose="020F0502020204030204" pitchFamily="34" charset="0"/>
                        </a:rPr>
                        <a:t>Customer</a:t>
                      </a:r>
                    </a:p>
                  </a:txBody>
                  <a:tcPr marL="100584" marR="100584"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solidFill>
                      <a:srgbClr val="BD582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40553169"/>
                  </a:ext>
                </a:extLst>
              </a:tr>
              <a:tr h="0">
                <a:tc>
                  <a:txBody>
                    <a:bodyPr/>
                    <a:lstStyle/>
                    <a:p>
                      <a:pPr algn="l" rtl="0" fontAlgn="b"/>
                      <a:r>
                        <a:rPr lang="en-US" sz="1600" b="1" i="0" u="none" strike="noStrike" dirty="0" err="1">
                          <a:solidFill>
                            <a:srgbClr val="000000"/>
                          </a:solidFill>
                          <a:effectLst/>
                          <a:latin typeface="Calibri" panose="020F0502020204030204" pitchFamily="34" charset="0"/>
                        </a:rPr>
                        <a:t>CustomerID</a:t>
                      </a:r>
                      <a:r>
                        <a:rPr lang="en-US" sz="1600" b="1" i="0" u="none" strike="noStrike" dirty="0">
                          <a:solidFill>
                            <a:srgbClr val="000000"/>
                          </a:solidFill>
                          <a:effectLst/>
                          <a:latin typeface="Calibri" panose="020F0502020204030204" pitchFamily="34" charset="0"/>
                        </a:rPr>
                        <a:t>(PK)</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1" i="0" u="none" strike="noStrike">
                          <a:solidFill>
                            <a:srgbClr val="000000"/>
                          </a:solidFill>
                          <a:effectLst/>
                          <a:latin typeface="Calibri" panose="020F0502020204030204" pitchFamily="34" charset="0"/>
                        </a:rPr>
                        <a:t>Name</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1" i="0" u="none" strike="noStrike">
                          <a:solidFill>
                            <a:srgbClr val="000000"/>
                          </a:solidFill>
                          <a:effectLst/>
                          <a:latin typeface="Calibri" panose="020F0502020204030204" pitchFamily="34" charset="0"/>
                        </a:rPr>
                        <a:t>Contact</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1" i="0" u="none" strike="noStrike" dirty="0">
                          <a:solidFill>
                            <a:srgbClr val="000000"/>
                          </a:solidFill>
                          <a:effectLst/>
                          <a:latin typeface="Calibri" panose="020F0502020204030204" pitchFamily="34" charset="0"/>
                        </a:rPr>
                        <a:t>Phone</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54409805"/>
                  </a:ext>
                </a:extLst>
              </a:tr>
              <a:tr h="0">
                <a:tc>
                  <a:txBody>
                    <a:bodyPr/>
                    <a:lstStyle/>
                    <a:p>
                      <a:pPr algn="ctr" rtl="0" fontAlgn="b"/>
                      <a:r>
                        <a:rPr lang="en-US" sz="1600" b="0" i="0" u="none" strike="noStrike">
                          <a:solidFill>
                            <a:srgbClr val="000000"/>
                          </a:solidFill>
                          <a:effectLst/>
                          <a:latin typeface="Calibri" panose="020F0502020204030204" pitchFamily="34" charset="0"/>
                        </a:rPr>
                        <a:t>23</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Dave's Sub Shop</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David Logan</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(555) 333-4545</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4069948890"/>
                  </a:ext>
                </a:extLst>
              </a:tr>
              <a:tr h="0">
                <a:tc>
                  <a:txBody>
                    <a:bodyPr/>
                    <a:lstStyle/>
                    <a:p>
                      <a:pPr algn="ctr" rtl="0" fontAlgn="b"/>
                      <a:r>
                        <a:rPr lang="en-US" sz="1600" b="0" i="0" u="none" strike="noStrike">
                          <a:solidFill>
                            <a:srgbClr val="000000"/>
                          </a:solidFill>
                          <a:effectLst/>
                          <a:latin typeface="Calibri" panose="020F0502020204030204" pitchFamily="34" charset="0"/>
                        </a:rPr>
                        <a:t>43</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Pizza Palace</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Debbie Fernandez</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(555) 345-5432</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1107666477"/>
                  </a:ext>
                </a:extLst>
              </a:tr>
              <a:tr h="0">
                <a:tc>
                  <a:txBody>
                    <a:bodyPr/>
                    <a:lstStyle/>
                    <a:p>
                      <a:pPr algn="ctr" rtl="0" fontAlgn="b"/>
                      <a:r>
                        <a:rPr lang="en-US" sz="1600" b="0" i="0" u="none" strike="noStrike">
                          <a:solidFill>
                            <a:srgbClr val="000000"/>
                          </a:solidFill>
                          <a:effectLst/>
                          <a:latin typeface="Calibri" panose="020F0502020204030204" pitchFamily="34" charset="0"/>
                        </a:rPr>
                        <a:t>765</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T's Fun Zone</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Tom Repicci</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(555) 565-6655</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1262776584"/>
                  </a:ext>
                </a:extLst>
              </a:tr>
            </a:tbl>
          </a:graphicData>
        </a:graphic>
      </p:graphicFrame>
      <p:graphicFrame>
        <p:nvGraphicFramePr>
          <p:cNvPr id="15" name="Table 14">
            <a:extLst>
              <a:ext uri="{FF2B5EF4-FFF2-40B4-BE49-F238E27FC236}">
                <a16:creationId xmlns:a16="http://schemas.microsoft.com/office/drawing/2014/main" id="{9DC1ACEC-9644-4B81-A0F1-5BD4C604EED1}"/>
              </a:ext>
            </a:extLst>
          </p:cNvPr>
          <p:cNvGraphicFramePr>
            <a:graphicFrameLocks noGrp="1"/>
          </p:cNvGraphicFramePr>
          <p:nvPr>
            <p:extLst>
              <p:ext uri="{D42A27DB-BD31-4B8C-83A1-F6EECF244321}">
                <p14:modId xmlns:p14="http://schemas.microsoft.com/office/powerpoint/2010/main" val="2571186196"/>
              </p:ext>
            </p:extLst>
          </p:nvPr>
        </p:nvGraphicFramePr>
        <p:xfrm>
          <a:off x="329067" y="3276600"/>
          <a:ext cx="4896852" cy="2795593"/>
        </p:xfrm>
        <a:graphic>
          <a:graphicData uri="http://schemas.openxmlformats.org/drawingml/2006/table">
            <a:tbl>
              <a:tblPr/>
              <a:tblGrid>
                <a:gridCol w="1447651">
                  <a:extLst>
                    <a:ext uri="{9D8B030D-6E8A-4147-A177-3AD203B41FA5}">
                      <a16:colId xmlns:a16="http://schemas.microsoft.com/office/drawing/2014/main" val="3008134493"/>
                    </a:ext>
                  </a:extLst>
                </a:gridCol>
                <a:gridCol w="946301">
                  <a:extLst>
                    <a:ext uri="{9D8B030D-6E8A-4147-A177-3AD203B41FA5}">
                      <a16:colId xmlns:a16="http://schemas.microsoft.com/office/drawing/2014/main" val="4078547905"/>
                    </a:ext>
                  </a:extLst>
                </a:gridCol>
                <a:gridCol w="1628212">
                  <a:extLst>
                    <a:ext uri="{9D8B030D-6E8A-4147-A177-3AD203B41FA5}">
                      <a16:colId xmlns:a16="http://schemas.microsoft.com/office/drawing/2014/main" val="4217553103"/>
                    </a:ext>
                  </a:extLst>
                </a:gridCol>
                <a:gridCol w="874688">
                  <a:extLst>
                    <a:ext uri="{9D8B030D-6E8A-4147-A177-3AD203B41FA5}">
                      <a16:colId xmlns:a16="http://schemas.microsoft.com/office/drawing/2014/main" val="1326519310"/>
                    </a:ext>
                  </a:extLst>
                </a:gridCol>
              </a:tblGrid>
              <a:tr h="0">
                <a:tc gridSpan="4">
                  <a:txBody>
                    <a:bodyPr/>
                    <a:lstStyle/>
                    <a:p>
                      <a:pPr algn="ctr" rtl="0" fontAlgn="b"/>
                      <a:r>
                        <a:rPr lang="en-US" sz="2000" b="1" i="0" u="none" strike="noStrike">
                          <a:solidFill>
                            <a:srgbClr val="FFFFFF"/>
                          </a:solidFill>
                          <a:effectLst/>
                          <a:latin typeface="Calibri" panose="020F0502020204030204" pitchFamily="34" charset="0"/>
                        </a:rPr>
                        <a:t>Line_Item</a:t>
                      </a:r>
                    </a:p>
                  </a:txBody>
                  <a:tcPr marL="100584" marR="100584"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solidFill>
                      <a:srgbClr val="BD582C"/>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01877977"/>
                  </a:ext>
                </a:extLst>
              </a:tr>
              <a:tr h="0">
                <a:tc>
                  <a:txBody>
                    <a:bodyPr/>
                    <a:lstStyle/>
                    <a:p>
                      <a:pPr algn="l" rtl="0" fontAlgn="b"/>
                      <a:r>
                        <a:rPr lang="en-US" sz="1600" b="1" i="0" u="none" strike="noStrike" dirty="0" err="1">
                          <a:solidFill>
                            <a:srgbClr val="000000"/>
                          </a:solidFill>
                          <a:effectLst/>
                          <a:latin typeface="Calibri" panose="020F0502020204030204" pitchFamily="34" charset="0"/>
                        </a:rPr>
                        <a:t>OrderID</a:t>
                      </a:r>
                      <a:r>
                        <a:rPr lang="en-US" sz="1600" b="1" i="0" u="none" strike="noStrike" dirty="0">
                          <a:solidFill>
                            <a:srgbClr val="000000"/>
                          </a:solidFill>
                          <a:effectLst/>
                          <a:latin typeface="Calibri" panose="020F0502020204030204" pitchFamily="34" charset="0"/>
                        </a:rPr>
                        <a:t>(PK/FK)</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1" i="0" u="none" strike="noStrike" dirty="0" err="1">
                          <a:solidFill>
                            <a:srgbClr val="000000"/>
                          </a:solidFill>
                          <a:effectLst/>
                          <a:latin typeface="Calibri" panose="020F0502020204030204" pitchFamily="34" charset="0"/>
                        </a:rPr>
                        <a:t>Line_Item</a:t>
                      </a:r>
                      <a:endParaRPr lang="en-US" sz="1600" b="1" i="0" u="none" strike="noStrike" dirty="0">
                        <a:solidFill>
                          <a:srgbClr val="000000"/>
                        </a:solidFill>
                        <a:effectLst/>
                        <a:latin typeface="Calibri" panose="020F0502020204030204" pitchFamily="34" charset="0"/>
                      </a:endParaRP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1" i="0" u="none" strike="noStrike" dirty="0" err="1">
                          <a:solidFill>
                            <a:srgbClr val="000000"/>
                          </a:solidFill>
                          <a:effectLst/>
                          <a:latin typeface="Calibri" panose="020F0502020204030204" pitchFamily="34" charset="0"/>
                        </a:rPr>
                        <a:t>ProductID</a:t>
                      </a:r>
                      <a:r>
                        <a:rPr lang="en-US" sz="1600" b="1" i="0" u="none" strike="noStrike" dirty="0">
                          <a:solidFill>
                            <a:srgbClr val="000000"/>
                          </a:solidFill>
                          <a:effectLst/>
                          <a:latin typeface="Calibri" panose="020F0502020204030204" pitchFamily="34" charset="0"/>
                        </a:rPr>
                        <a:t>(PK/FK)</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1" i="0" u="none" strike="noStrike" dirty="0">
                          <a:solidFill>
                            <a:srgbClr val="000000"/>
                          </a:solidFill>
                          <a:effectLst/>
                          <a:latin typeface="Calibri" panose="020F0502020204030204" pitchFamily="34" charset="0"/>
                        </a:rPr>
                        <a:t>Quantity</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1208552051"/>
                  </a:ext>
                </a:extLst>
              </a:tr>
              <a:tr h="0">
                <a:tc>
                  <a:txBody>
                    <a:bodyPr/>
                    <a:lstStyle/>
                    <a:p>
                      <a:pPr algn="ctr" rtl="0" fontAlgn="b"/>
                      <a:r>
                        <a:rPr lang="en-US" sz="1600" b="0" i="0" u="none" strike="noStrike">
                          <a:solidFill>
                            <a:srgbClr val="000000"/>
                          </a:solidFill>
                          <a:effectLst/>
                          <a:latin typeface="Calibri" panose="020F0502020204030204" pitchFamily="34" charset="0"/>
                        </a:rPr>
                        <a:t>34561</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1</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12345AA</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75</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3297091676"/>
                  </a:ext>
                </a:extLst>
              </a:tr>
              <a:tr h="0">
                <a:tc>
                  <a:txBody>
                    <a:bodyPr/>
                    <a:lstStyle/>
                    <a:p>
                      <a:pPr algn="ctr" rtl="0" fontAlgn="b"/>
                      <a:r>
                        <a:rPr lang="en-US" sz="1600" b="0" i="0" u="none" strike="noStrike">
                          <a:solidFill>
                            <a:srgbClr val="000000"/>
                          </a:solidFill>
                          <a:effectLst/>
                          <a:latin typeface="Calibri" panose="020F0502020204030204" pitchFamily="34" charset="0"/>
                        </a:rPr>
                        <a:t>34561</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2</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12346BB</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50</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660730861"/>
                  </a:ext>
                </a:extLst>
              </a:tr>
              <a:tr h="143825">
                <a:tc>
                  <a:txBody>
                    <a:bodyPr/>
                    <a:lstStyle/>
                    <a:p>
                      <a:pPr algn="ctr" rtl="0" fontAlgn="b"/>
                      <a:r>
                        <a:rPr lang="en-US" sz="1600" b="0" i="0" u="none" strike="noStrike">
                          <a:solidFill>
                            <a:srgbClr val="000000"/>
                          </a:solidFill>
                          <a:effectLst/>
                          <a:latin typeface="Calibri" panose="020F0502020204030204" pitchFamily="34" charset="0"/>
                        </a:rPr>
                        <a:t>34561</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3</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12347CC</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100</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590164825"/>
                  </a:ext>
                </a:extLst>
              </a:tr>
              <a:tr h="0">
                <a:tc>
                  <a:txBody>
                    <a:bodyPr/>
                    <a:lstStyle/>
                    <a:p>
                      <a:pPr algn="ctr" rtl="0" fontAlgn="b"/>
                      <a:r>
                        <a:rPr lang="en-US" sz="1600" b="0" i="0" u="none" strike="noStrike">
                          <a:solidFill>
                            <a:srgbClr val="000000"/>
                          </a:solidFill>
                          <a:effectLst/>
                          <a:latin typeface="Calibri" panose="020F0502020204030204" pitchFamily="34" charset="0"/>
                        </a:rPr>
                        <a:t>34562</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1</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12349EE</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100</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3136920487"/>
                  </a:ext>
                </a:extLst>
              </a:tr>
              <a:tr h="0">
                <a:tc>
                  <a:txBody>
                    <a:bodyPr/>
                    <a:lstStyle/>
                    <a:p>
                      <a:pPr algn="ctr" rtl="0" fontAlgn="b"/>
                      <a:r>
                        <a:rPr lang="en-US" sz="1600" b="0" i="0" u="none" strike="noStrike">
                          <a:solidFill>
                            <a:srgbClr val="000000"/>
                          </a:solidFill>
                          <a:effectLst/>
                          <a:latin typeface="Calibri" panose="020F0502020204030204" pitchFamily="34" charset="0"/>
                        </a:rPr>
                        <a:t>34563</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1</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12345AA</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100</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2728433603"/>
                  </a:ext>
                </a:extLst>
              </a:tr>
              <a:tr h="0">
                <a:tc>
                  <a:txBody>
                    <a:bodyPr/>
                    <a:lstStyle/>
                    <a:p>
                      <a:pPr algn="ctr" rtl="0" fontAlgn="b"/>
                      <a:r>
                        <a:rPr lang="en-US" sz="1600" b="0" i="0" u="none" strike="noStrike">
                          <a:solidFill>
                            <a:srgbClr val="000000"/>
                          </a:solidFill>
                          <a:effectLst/>
                          <a:latin typeface="Calibri" panose="020F0502020204030204" pitchFamily="34" charset="0"/>
                        </a:rPr>
                        <a:t>34563</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2</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12346BB</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100</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4222501708"/>
                  </a:ext>
                </a:extLst>
              </a:tr>
              <a:tr h="0">
                <a:tc>
                  <a:txBody>
                    <a:bodyPr/>
                    <a:lstStyle/>
                    <a:p>
                      <a:pPr algn="ctr" rtl="0" fontAlgn="b"/>
                      <a:r>
                        <a:rPr lang="en-US" sz="1600" b="0" i="0" u="none" strike="noStrike">
                          <a:solidFill>
                            <a:srgbClr val="000000"/>
                          </a:solidFill>
                          <a:effectLst/>
                          <a:latin typeface="Calibri" panose="020F0502020204030204" pitchFamily="34" charset="0"/>
                        </a:rPr>
                        <a:t>34563</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3</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12347CC</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50</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3593207499"/>
                  </a:ext>
                </a:extLst>
              </a:tr>
              <a:tr h="0">
                <a:tc>
                  <a:txBody>
                    <a:bodyPr/>
                    <a:lstStyle/>
                    <a:p>
                      <a:pPr algn="ctr" rtl="0" fontAlgn="b"/>
                      <a:r>
                        <a:rPr lang="en-US" sz="1600" b="0" i="0" u="none" strike="noStrike">
                          <a:solidFill>
                            <a:srgbClr val="000000"/>
                          </a:solidFill>
                          <a:effectLst/>
                          <a:latin typeface="Calibri" panose="020F0502020204030204" pitchFamily="34" charset="0"/>
                        </a:rPr>
                        <a:t>34563</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4</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12348DD</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50</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435117986"/>
                  </a:ext>
                </a:extLst>
              </a:tr>
              <a:tr h="0">
                <a:tc>
                  <a:txBody>
                    <a:bodyPr/>
                    <a:lstStyle/>
                    <a:p>
                      <a:pPr algn="ctr" rtl="0" fontAlgn="b"/>
                      <a:r>
                        <a:rPr lang="en-US" sz="1600" b="0" i="0" u="none" strike="noStrike">
                          <a:solidFill>
                            <a:srgbClr val="000000"/>
                          </a:solidFill>
                          <a:effectLst/>
                          <a:latin typeface="Calibri" panose="020F0502020204030204" pitchFamily="34" charset="0"/>
                        </a:rPr>
                        <a:t>34563</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5</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12349EE</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100</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535107676"/>
                  </a:ext>
                </a:extLst>
              </a:tr>
            </a:tbl>
          </a:graphicData>
        </a:graphic>
      </p:graphicFrame>
      <p:graphicFrame>
        <p:nvGraphicFramePr>
          <p:cNvPr id="17" name="Table 16">
            <a:extLst>
              <a:ext uri="{FF2B5EF4-FFF2-40B4-BE49-F238E27FC236}">
                <a16:creationId xmlns:a16="http://schemas.microsoft.com/office/drawing/2014/main" id="{D8191535-2864-40E3-A1F6-10DCBFAA0261}"/>
              </a:ext>
            </a:extLst>
          </p:cNvPr>
          <p:cNvGraphicFramePr>
            <a:graphicFrameLocks noGrp="1"/>
          </p:cNvGraphicFramePr>
          <p:nvPr>
            <p:extLst>
              <p:ext uri="{D42A27DB-BD31-4B8C-83A1-F6EECF244321}">
                <p14:modId xmlns:p14="http://schemas.microsoft.com/office/powerpoint/2010/main" val="2365326793"/>
              </p:ext>
            </p:extLst>
          </p:nvPr>
        </p:nvGraphicFramePr>
        <p:xfrm>
          <a:off x="8458200" y="3224252"/>
          <a:ext cx="3239904" cy="1303975"/>
        </p:xfrm>
        <a:graphic>
          <a:graphicData uri="http://schemas.openxmlformats.org/drawingml/2006/table">
            <a:tbl>
              <a:tblPr/>
              <a:tblGrid>
                <a:gridCol w="1595635">
                  <a:extLst>
                    <a:ext uri="{9D8B030D-6E8A-4147-A177-3AD203B41FA5}">
                      <a16:colId xmlns:a16="http://schemas.microsoft.com/office/drawing/2014/main" val="3826026"/>
                    </a:ext>
                  </a:extLst>
                </a:gridCol>
                <a:gridCol w="1644269">
                  <a:extLst>
                    <a:ext uri="{9D8B030D-6E8A-4147-A177-3AD203B41FA5}">
                      <a16:colId xmlns:a16="http://schemas.microsoft.com/office/drawing/2014/main" val="1457911638"/>
                    </a:ext>
                  </a:extLst>
                </a:gridCol>
              </a:tblGrid>
              <a:tr h="0">
                <a:tc gridSpan="2">
                  <a:txBody>
                    <a:bodyPr/>
                    <a:lstStyle/>
                    <a:p>
                      <a:pPr algn="ctr" rtl="0" fontAlgn="b"/>
                      <a:r>
                        <a:rPr lang="en-US" sz="2000" b="1" i="0" u="none" strike="noStrike" dirty="0">
                          <a:solidFill>
                            <a:srgbClr val="FFFFFF"/>
                          </a:solidFill>
                          <a:effectLst/>
                          <a:latin typeface="Calibri" panose="020F0502020204030204" pitchFamily="34" charset="0"/>
                        </a:rPr>
                        <a:t>Distributor</a:t>
                      </a:r>
                    </a:p>
                  </a:txBody>
                  <a:tcPr marL="100584" marR="100584" marT="4763" marB="0" anchor="b">
                    <a:lnL w="12700" cap="flat" cmpd="sng" algn="ctr">
                      <a:solidFill>
                        <a:srgbClr val="E48312"/>
                      </a:solidFill>
                      <a:prstDash val="solid"/>
                      <a:round/>
                      <a:headEnd type="none" w="med" len="med"/>
                      <a:tailEnd type="none" w="med" len="med"/>
                    </a:lnL>
                    <a:lnR>
                      <a:noFill/>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solidFill>
                      <a:srgbClr val="BD582C"/>
                    </a:solidFill>
                  </a:tcPr>
                </a:tc>
                <a:tc hMerge="1">
                  <a:txBody>
                    <a:bodyPr/>
                    <a:lstStyle/>
                    <a:p>
                      <a:endParaRPr lang="en-US"/>
                    </a:p>
                  </a:txBody>
                  <a:tcPr/>
                </a:tc>
                <a:extLst>
                  <a:ext uri="{0D108BD9-81ED-4DB2-BD59-A6C34878D82A}">
                    <a16:rowId xmlns:a16="http://schemas.microsoft.com/office/drawing/2014/main" val="3914530945"/>
                  </a:ext>
                </a:extLst>
              </a:tr>
              <a:tr h="0">
                <a:tc>
                  <a:txBody>
                    <a:bodyPr/>
                    <a:lstStyle/>
                    <a:p>
                      <a:pPr algn="l" rtl="0" fontAlgn="b"/>
                      <a:r>
                        <a:rPr lang="en-US" sz="1600" b="1" i="0" u="none" strike="noStrike" dirty="0" err="1">
                          <a:solidFill>
                            <a:srgbClr val="000000"/>
                          </a:solidFill>
                          <a:effectLst/>
                          <a:latin typeface="Calibri" panose="020F0502020204030204" pitchFamily="34" charset="0"/>
                        </a:rPr>
                        <a:t>DistributorID</a:t>
                      </a:r>
                      <a:r>
                        <a:rPr lang="en-US" sz="1600" b="1" i="0" u="none" strike="noStrike" dirty="0">
                          <a:solidFill>
                            <a:srgbClr val="000000"/>
                          </a:solidFill>
                          <a:effectLst/>
                          <a:latin typeface="Calibri" panose="020F0502020204030204" pitchFamily="34" charset="0"/>
                        </a:rPr>
                        <a:t>(PK)</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1" i="0" u="none" strike="noStrike" dirty="0" err="1">
                          <a:solidFill>
                            <a:srgbClr val="000000"/>
                          </a:solidFill>
                          <a:effectLst/>
                          <a:latin typeface="Calibri" panose="020F0502020204030204" pitchFamily="34" charset="0"/>
                        </a:rPr>
                        <a:t>Distributor_Name</a:t>
                      </a:r>
                      <a:endParaRPr lang="en-US" sz="1600" b="1" i="0" u="none" strike="noStrike" dirty="0">
                        <a:solidFill>
                          <a:srgbClr val="000000"/>
                        </a:solidFill>
                        <a:effectLst/>
                        <a:latin typeface="Calibri" panose="020F0502020204030204" pitchFamily="34" charset="0"/>
                      </a:endParaRP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3331143865"/>
                  </a:ext>
                </a:extLst>
              </a:tr>
              <a:tr h="0">
                <a:tc>
                  <a:txBody>
                    <a:bodyPr/>
                    <a:lstStyle/>
                    <a:p>
                      <a:pPr algn="ctr" rtl="0" fontAlgn="b"/>
                      <a:r>
                        <a:rPr lang="en-US" sz="1600" b="0" i="0" u="none" strike="noStrike">
                          <a:solidFill>
                            <a:srgbClr val="000000"/>
                          </a:solidFill>
                          <a:effectLst/>
                          <a:latin typeface="Calibri" panose="020F0502020204030204" pitchFamily="34" charset="0"/>
                        </a:rPr>
                        <a:t>DEN8001</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Hawkins Shipping</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2987460130"/>
                  </a:ext>
                </a:extLst>
              </a:tr>
              <a:tr h="0">
                <a:tc>
                  <a:txBody>
                    <a:bodyPr/>
                    <a:lstStyle/>
                    <a:p>
                      <a:pPr algn="ctr" rtl="0" fontAlgn="b"/>
                      <a:r>
                        <a:rPr lang="en-US" sz="1600" b="0" i="0" u="none" strike="noStrike">
                          <a:solidFill>
                            <a:srgbClr val="000000"/>
                          </a:solidFill>
                          <a:effectLst/>
                          <a:latin typeface="Calibri" panose="020F0502020204030204" pitchFamily="34" charset="0"/>
                        </a:rPr>
                        <a:t>CHI3001</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ABC Trucking</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198225845"/>
                  </a:ext>
                </a:extLst>
              </a:tr>
              <a:tr h="0">
                <a:tc>
                  <a:txBody>
                    <a:bodyPr/>
                    <a:lstStyle/>
                    <a:p>
                      <a:pPr algn="ctr" rtl="0" fontAlgn="b"/>
                      <a:r>
                        <a:rPr lang="en-US" sz="1600" b="0" i="0" u="none" strike="noStrike">
                          <a:solidFill>
                            <a:srgbClr val="000000"/>
                          </a:solidFill>
                          <a:effectLst/>
                          <a:latin typeface="Calibri" panose="020F0502020204030204" pitchFamily="34" charset="0"/>
                        </a:rPr>
                        <a:t>NY9001</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Van Distributing</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3928510251"/>
                  </a:ext>
                </a:extLst>
              </a:tr>
            </a:tbl>
          </a:graphicData>
        </a:graphic>
      </p:graphicFrame>
      <p:graphicFrame>
        <p:nvGraphicFramePr>
          <p:cNvPr id="19" name="Table 18">
            <a:extLst>
              <a:ext uri="{FF2B5EF4-FFF2-40B4-BE49-F238E27FC236}">
                <a16:creationId xmlns:a16="http://schemas.microsoft.com/office/drawing/2014/main" id="{2ED1738F-1D0B-4B6B-8397-C33F9444A979}"/>
              </a:ext>
            </a:extLst>
          </p:cNvPr>
          <p:cNvGraphicFramePr>
            <a:graphicFrameLocks noGrp="1"/>
          </p:cNvGraphicFramePr>
          <p:nvPr>
            <p:extLst>
              <p:ext uri="{D42A27DB-BD31-4B8C-83A1-F6EECF244321}">
                <p14:modId xmlns:p14="http://schemas.microsoft.com/office/powerpoint/2010/main" val="3021242775"/>
              </p:ext>
            </p:extLst>
          </p:nvPr>
        </p:nvGraphicFramePr>
        <p:xfrm>
          <a:off x="5491089" y="4459458"/>
          <a:ext cx="2983891" cy="1801181"/>
        </p:xfrm>
        <a:graphic>
          <a:graphicData uri="http://schemas.openxmlformats.org/drawingml/2006/table">
            <a:tbl>
              <a:tblPr/>
              <a:tblGrid>
                <a:gridCol w="932010">
                  <a:extLst>
                    <a:ext uri="{9D8B030D-6E8A-4147-A177-3AD203B41FA5}">
                      <a16:colId xmlns:a16="http://schemas.microsoft.com/office/drawing/2014/main" val="200635046"/>
                    </a:ext>
                  </a:extLst>
                </a:gridCol>
                <a:gridCol w="1268164">
                  <a:extLst>
                    <a:ext uri="{9D8B030D-6E8A-4147-A177-3AD203B41FA5}">
                      <a16:colId xmlns:a16="http://schemas.microsoft.com/office/drawing/2014/main" val="2518536144"/>
                    </a:ext>
                  </a:extLst>
                </a:gridCol>
                <a:gridCol w="783717">
                  <a:extLst>
                    <a:ext uri="{9D8B030D-6E8A-4147-A177-3AD203B41FA5}">
                      <a16:colId xmlns:a16="http://schemas.microsoft.com/office/drawing/2014/main" val="1506803588"/>
                    </a:ext>
                  </a:extLst>
                </a:gridCol>
              </a:tblGrid>
              <a:tr h="0">
                <a:tc gridSpan="3">
                  <a:txBody>
                    <a:bodyPr/>
                    <a:lstStyle/>
                    <a:p>
                      <a:pPr algn="ctr" rtl="0" fontAlgn="b"/>
                      <a:r>
                        <a:rPr lang="en-US" sz="2000" b="1" i="0" u="none" strike="noStrike" dirty="0">
                          <a:solidFill>
                            <a:srgbClr val="FFFFFF"/>
                          </a:solidFill>
                          <a:effectLst/>
                          <a:latin typeface="Calibri" panose="020F0502020204030204" pitchFamily="34" charset="0"/>
                        </a:rPr>
                        <a:t>Product</a:t>
                      </a:r>
                    </a:p>
                  </a:txBody>
                  <a:tcPr marL="100584" marR="100584" marT="4763" marB="0" anchor="b">
                    <a:lnL w="12700" cap="flat" cmpd="sng" algn="ctr">
                      <a:solidFill>
                        <a:srgbClr val="E48312"/>
                      </a:solidFill>
                      <a:prstDash val="solid"/>
                      <a:round/>
                      <a:headEnd type="none" w="med" len="med"/>
                      <a:tailEnd type="none" w="med" len="med"/>
                    </a:lnL>
                    <a:lnR>
                      <a:noFill/>
                    </a:lnR>
                    <a:lnT>
                      <a:noFill/>
                    </a:lnT>
                    <a:lnB w="12700" cap="flat" cmpd="sng" algn="ctr">
                      <a:solidFill>
                        <a:srgbClr val="E48312"/>
                      </a:solidFill>
                      <a:prstDash val="solid"/>
                      <a:round/>
                      <a:headEnd type="none" w="med" len="med"/>
                      <a:tailEnd type="none" w="med" len="med"/>
                    </a:lnB>
                    <a:solidFill>
                      <a:srgbClr val="BD582C"/>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74326439"/>
                  </a:ext>
                </a:extLst>
              </a:tr>
              <a:tr h="0">
                <a:tc>
                  <a:txBody>
                    <a:bodyPr/>
                    <a:lstStyle/>
                    <a:p>
                      <a:pPr algn="l" rtl="0" fontAlgn="b"/>
                      <a:r>
                        <a:rPr lang="en-US" sz="1600" b="1" i="0" u="none" strike="noStrike">
                          <a:solidFill>
                            <a:srgbClr val="000000"/>
                          </a:solidFill>
                          <a:effectLst/>
                          <a:latin typeface="Calibri" panose="020F0502020204030204" pitchFamily="34" charset="0"/>
                        </a:rPr>
                        <a:t>ProductID</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1" i="0" u="none" strike="noStrike">
                          <a:solidFill>
                            <a:srgbClr val="000000"/>
                          </a:solidFill>
                          <a:effectLst/>
                          <a:latin typeface="Calibri" panose="020F0502020204030204" pitchFamily="34" charset="0"/>
                        </a:rPr>
                        <a:t>Product_Desc</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1" i="0" u="none" strike="noStrike" dirty="0">
                          <a:solidFill>
                            <a:srgbClr val="000000"/>
                          </a:solidFill>
                          <a:effectLst/>
                          <a:latin typeface="Calibri" panose="020F0502020204030204" pitchFamily="34" charset="0"/>
                        </a:rPr>
                        <a:t>Price</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2734386683"/>
                  </a:ext>
                </a:extLst>
              </a:tr>
              <a:tr h="0">
                <a:tc>
                  <a:txBody>
                    <a:bodyPr/>
                    <a:lstStyle/>
                    <a:p>
                      <a:pPr algn="l" rtl="0" fontAlgn="b"/>
                      <a:r>
                        <a:rPr lang="en-US" sz="1600" b="0" i="0" u="none" strike="noStrike">
                          <a:solidFill>
                            <a:srgbClr val="000000"/>
                          </a:solidFill>
                          <a:effectLst/>
                          <a:latin typeface="Calibri" panose="020F0502020204030204" pitchFamily="34" charset="0"/>
                        </a:rPr>
                        <a:t>12345AA</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Coca-Cola</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 $   0.55 </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3359322580"/>
                  </a:ext>
                </a:extLst>
              </a:tr>
              <a:tr h="0">
                <a:tc>
                  <a:txBody>
                    <a:bodyPr/>
                    <a:lstStyle/>
                    <a:p>
                      <a:pPr algn="l" rtl="0" fontAlgn="b"/>
                      <a:r>
                        <a:rPr lang="en-US" sz="1600" b="0" i="0" u="none" strike="noStrike">
                          <a:solidFill>
                            <a:srgbClr val="000000"/>
                          </a:solidFill>
                          <a:effectLst/>
                          <a:latin typeface="Calibri" panose="020F0502020204030204" pitchFamily="34" charset="0"/>
                        </a:rPr>
                        <a:t>12346BB</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Diet Coke</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 $   0.55 </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615517893"/>
                  </a:ext>
                </a:extLst>
              </a:tr>
              <a:tr h="0">
                <a:tc>
                  <a:txBody>
                    <a:bodyPr/>
                    <a:lstStyle/>
                    <a:p>
                      <a:pPr algn="l" rtl="0" fontAlgn="b"/>
                      <a:r>
                        <a:rPr lang="en-US" sz="1600" b="0" i="0" u="none" strike="noStrike">
                          <a:solidFill>
                            <a:srgbClr val="000000"/>
                          </a:solidFill>
                          <a:effectLst/>
                          <a:latin typeface="Calibri" panose="020F0502020204030204" pitchFamily="34" charset="0"/>
                        </a:rPr>
                        <a:t>12347CC</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Sprite</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 $   0.55 </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3504170809"/>
                  </a:ext>
                </a:extLst>
              </a:tr>
              <a:tr h="0">
                <a:tc>
                  <a:txBody>
                    <a:bodyPr/>
                    <a:lstStyle/>
                    <a:p>
                      <a:pPr algn="l" rtl="0" fontAlgn="b"/>
                      <a:r>
                        <a:rPr lang="en-US" sz="1600" b="0" i="0" u="none" strike="noStrike">
                          <a:solidFill>
                            <a:srgbClr val="000000"/>
                          </a:solidFill>
                          <a:effectLst/>
                          <a:latin typeface="Calibri" panose="020F0502020204030204" pitchFamily="34" charset="0"/>
                        </a:rPr>
                        <a:t>12348DD</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Diet Sprite</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 $   0.55 </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3108588584"/>
                  </a:ext>
                </a:extLst>
              </a:tr>
              <a:tr h="0">
                <a:tc>
                  <a:txBody>
                    <a:bodyPr/>
                    <a:lstStyle/>
                    <a:p>
                      <a:pPr algn="l" rtl="0" fontAlgn="b"/>
                      <a:r>
                        <a:rPr lang="en-US" sz="1600" b="0" i="0" u="none" strike="noStrike">
                          <a:solidFill>
                            <a:srgbClr val="000000"/>
                          </a:solidFill>
                          <a:effectLst/>
                          <a:latin typeface="Calibri" panose="020F0502020204030204" pitchFamily="34" charset="0"/>
                        </a:rPr>
                        <a:t>12349EE</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a:solidFill>
                            <a:srgbClr val="000000"/>
                          </a:solidFill>
                          <a:effectLst/>
                          <a:latin typeface="Calibri" panose="020F0502020204030204" pitchFamily="34" charset="0"/>
                        </a:rPr>
                        <a:t>Vanilla Coke</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tc>
                  <a:txBody>
                    <a:bodyPr/>
                    <a:lstStyle/>
                    <a:p>
                      <a:pPr algn="l" rtl="0" fontAlgn="b"/>
                      <a:r>
                        <a:rPr lang="en-US" sz="1600" b="0" i="0" u="none" strike="noStrike" dirty="0">
                          <a:solidFill>
                            <a:srgbClr val="000000"/>
                          </a:solidFill>
                          <a:effectLst/>
                          <a:latin typeface="Calibri" panose="020F0502020204030204" pitchFamily="34" charset="0"/>
                        </a:rPr>
                        <a:t> $   0.55 </a:t>
                      </a:r>
                    </a:p>
                  </a:txBody>
                  <a:tcPr marL="5763" marR="5763" marT="4763" marB="0" anchor="b">
                    <a:lnL w="12700" cap="flat" cmpd="sng" algn="ctr">
                      <a:solidFill>
                        <a:srgbClr val="E48312"/>
                      </a:solidFill>
                      <a:prstDash val="solid"/>
                      <a:round/>
                      <a:headEnd type="none" w="med" len="med"/>
                      <a:tailEnd type="none" w="med" len="med"/>
                    </a:lnL>
                    <a:lnR w="12700" cap="flat" cmpd="sng" algn="ctr">
                      <a:solidFill>
                        <a:srgbClr val="E48312"/>
                      </a:solidFill>
                      <a:prstDash val="solid"/>
                      <a:round/>
                      <a:headEnd type="none" w="med" len="med"/>
                      <a:tailEnd type="none" w="med" len="med"/>
                    </a:lnR>
                    <a:lnT w="12700" cap="flat" cmpd="sng" algn="ctr">
                      <a:solidFill>
                        <a:srgbClr val="E48312"/>
                      </a:solidFill>
                      <a:prstDash val="solid"/>
                      <a:round/>
                      <a:headEnd type="none" w="med" len="med"/>
                      <a:tailEnd type="none" w="med" len="med"/>
                    </a:lnT>
                    <a:lnB w="12700" cap="flat" cmpd="sng" algn="ctr">
                      <a:solidFill>
                        <a:srgbClr val="E48312"/>
                      </a:solidFill>
                      <a:prstDash val="solid"/>
                      <a:round/>
                      <a:headEnd type="none" w="med" len="med"/>
                      <a:tailEnd type="none" w="med" len="med"/>
                    </a:lnB>
                  </a:tcPr>
                </a:tc>
                <a:extLst>
                  <a:ext uri="{0D108BD9-81ED-4DB2-BD59-A6C34878D82A}">
                    <a16:rowId xmlns:a16="http://schemas.microsoft.com/office/drawing/2014/main" val="2956914810"/>
                  </a:ext>
                </a:extLst>
              </a:tr>
            </a:tbl>
          </a:graphicData>
        </a:graphic>
      </p:graphicFrame>
      <p:sp>
        <p:nvSpPr>
          <p:cNvPr id="29" name="Freeform: Shape 28">
            <a:extLst>
              <a:ext uri="{FF2B5EF4-FFF2-40B4-BE49-F238E27FC236}">
                <a16:creationId xmlns:a16="http://schemas.microsoft.com/office/drawing/2014/main" id="{F1E222DF-6609-45AC-81AE-C973667CCE68}"/>
              </a:ext>
            </a:extLst>
          </p:cNvPr>
          <p:cNvSpPr/>
          <p:nvPr/>
        </p:nvSpPr>
        <p:spPr>
          <a:xfrm>
            <a:off x="3124200" y="1398428"/>
            <a:ext cx="762000" cy="308451"/>
          </a:xfrm>
          <a:custGeom>
            <a:avLst/>
            <a:gdLst>
              <a:gd name="connsiteX0" fmla="*/ 1381404 w 1381438"/>
              <a:gd name="connsiteY0" fmla="*/ 0 h 464234"/>
              <a:gd name="connsiteX1" fmla="*/ 1179767 w 1381438"/>
              <a:gd name="connsiteY1" fmla="*/ 145366 h 464234"/>
              <a:gd name="connsiteX2" fmla="*/ 166893 w 1381438"/>
              <a:gd name="connsiteY2" fmla="*/ 182880 h 464234"/>
              <a:gd name="connsiteX3" fmla="*/ 12148 w 1381438"/>
              <a:gd name="connsiteY3" fmla="*/ 464234 h 464234"/>
            </a:gdLst>
            <a:ahLst/>
            <a:cxnLst>
              <a:cxn ang="0">
                <a:pos x="connsiteX0" y="connsiteY0"/>
              </a:cxn>
              <a:cxn ang="0">
                <a:pos x="connsiteX1" y="connsiteY1"/>
              </a:cxn>
              <a:cxn ang="0">
                <a:pos x="connsiteX2" y="connsiteY2"/>
              </a:cxn>
              <a:cxn ang="0">
                <a:pos x="connsiteX3" y="connsiteY3"/>
              </a:cxn>
            </a:cxnLst>
            <a:rect l="l" t="t" r="r" b="b"/>
            <a:pathLst>
              <a:path w="1381438" h="464234">
                <a:moveTo>
                  <a:pt x="1381404" y="0"/>
                </a:moveTo>
                <a:cubicBezTo>
                  <a:pt x="1381794" y="57443"/>
                  <a:pt x="1382185" y="114886"/>
                  <a:pt x="1179767" y="145366"/>
                </a:cubicBezTo>
                <a:cubicBezTo>
                  <a:pt x="977349" y="175846"/>
                  <a:pt x="361496" y="129735"/>
                  <a:pt x="166893" y="182880"/>
                </a:cubicBezTo>
                <a:cubicBezTo>
                  <a:pt x="-27710" y="236025"/>
                  <a:pt x="-7781" y="350129"/>
                  <a:pt x="12148" y="46423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B5860FFD-82B9-49B9-B65B-957A45F265B6}"/>
              </a:ext>
            </a:extLst>
          </p:cNvPr>
          <p:cNvSpPr/>
          <p:nvPr/>
        </p:nvSpPr>
        <p:spPr>
          <a:xfrm flipH="1">
            <a:off x="838200" y="2904175"/>
            <a:ext cx="152400" cy="411111"/>
          </a:xfrm>
          <a:custGeom>
            <a:avLst/>
            <a:gdLst>
              <a:gd name="connsiteX0" fmla="*/ 51582 w 51582"/>
              <a:gd name="connsiteY0" fmla="*/ 0 h 520505"/>
              <a:gd name="connsiteX1" fmla="*/ 0 w 51582"/>
              <a:gd name="connsiteY1" fmla="*/ 520505 h 520505"/>
              <a:gd name="connsiteX2" fmla="*/ 0 w 51582"/>
              <a:gd name="connsiteY2" fmla="*/ 520505 h 520505"/>
            </a:gdLst>
            <a:ahLst/>
            <a:cxnLst>
              <a:cxn ang="0">
                <a:pos x="connsiteX0" y="connsiteY0"/>
              </a:cxn>
              <a:cxn ang="0">
                <a:pos x="connsiteX1" y="connsiteY1"/>
              </a:cxn>
              <a:cxn ang="0">
                <a:pos x="connsiteX2" y="connsiteY2"/>
              </a:cxn>
            </a:cxnLst>
            <a:rect l="l" t="t" r="r" b="b"/>
            <a:pathLst>
              <a:path w="51582" h="520505">
                <a:moveTo>
                  <a:pt x="51582" y="0"/>
                </a:moveTo>
                <a:lnTo>
                  <a:pt x="0" y="520505"/>
                </a:lnTo>
                <a:lnTo>
                  <a:pt x="0" y="520505"/>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604AA67E-075F-426A-B599-E18020CADF52}"/>
              </a:ext>
            </a:extLst>
          </p:cNvPr>
          <p:cNvSpPr/>
          <p:nvPr/>
        </p:nvSpPr>
        <p:spPr>
          <a:xfrm>
            <a:off x="3357489" y="4114799"/>
            <a:ext cx="2586111" cy="2643193"/>
          </a:xfrm>
          <a:custGeom>
            <a:avLst/>
            <a:gdLst>
              <a:gd name="connsiteX0" fmla="*/ 0 w 2658794"/>
              <a:gd name="connsiteY0" fmla="*/ 1529625 h 2063971"/>
              <a:gd name="connsiteX1" fmla="*/ 1444283 w 2658794"/>
              <a:gd name="connsiteY1" fmla="*/ 1984480 h 2063971"/>
              <a:gd name="connsiteX2" fmla="*/ 2246142 w 2658794"/>
              <a:gd name="connsiteY2" fmla="*/ 90031 h 2063971"/>
              <a:gd name="connsiteX3" fmla="*/ 2658794 w 2658794"/>
              <a:gd name="connsiteY3" fmla="*/ 479237 h 2063971"/>
            </a:gdLst>
            <a:ahLst/>
            <a:cxnLst>
              <a:cxn ang="0">
                <a:pos x="connsiteX0" y="connsiteY0"/>
              </a:cxn>
              <a:cxn ang="0">
                <a:pos x="connsiteX1" y="connsiteY1"/>
              </a:cxn>
              <a:cxn ang="0">
                <a:pos x="connsiteX2" y="connsiteY2"/>
              </a:cxn>
              <a:cxn ang="0">
                <a:pos x="connsiteX3" y="connsiteY3"/>
              </a:cxn>
            </a:cxnLst>
            <a:rect l="l" t="t" r="r" b="b"/>
            <a:pathLst>
              <a:path w="2658794" h="2063971">
                <a:moveTo>
                  <a:pt x="0" y="1529625"/>
                </a:moveTo>
                <a:cubicBezTo>
                  <a:pt x="534963" y="1877018"/>
                  <a:pt x="1069926" y="2224412"/>
                  <a:pt x="1444283" y="1984480"/>
                </a:cubicBezTo>
                <a:cubicBezTo>
                  <a:pt x="1818640" y="1744548"/>
                  <a:pt x="2043724" y="340905"/>
                  <a:pt x="2246142" y="90031"/>
                </a:cubicBezTo>
                <a:cubicBezTo>
                  <a:pt x="2448561" y="-160843"/>
                  <a:pt x="2553677" y="159197"/>
                  <a:pt x="2658794" y="47923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effectLst>
                <a:outerShdw blurRad="38100" dist="38100" dir="2700000" algn="tl">
                  <a:srgbClr val="000000">
                    <a:alpha val="43137"/>
                  </a:srgbClr>
                </a:outerShdw>
              </a:effectLst>
            </a:endParaRPr>
          </a:p>
        </p:txBody>
      </p:sp>
      <p:sp>
        <p:nvSpPr>
          <p:cNvPr id="36" name="Freeform: Shape 35">
            <a:extLst>
              <a:ext uri="{FF2B5EF4-FFF2-40B4-BE49-F238E27FC236}">
                <a16:creationId xmlns:a16="http://schemas.microsoft.com/office/drawing/2014/main" id="{7F5DD1BB-035F-4D7D-9F82-443350F81F61}"/>
              </a:ext>
            </a:extLst>
          </p:cNvPr>
          <p:cNvSpPr/>
          <p:nvPr/>
        </p:nvSpPr>
        <p:spPr>
          <a:xfrm>
            <a:off x="4572000" y="2904175"/>
            <a:ext cx="3886200" cy="713271"/>
          </a:xfrm>
          <a:custGeom>
            <a:avLst/>
            <a:gdLst>
              <a:gd name="connsiteX0" fmla="*/ 0 w 2504049"/>
              <a:gd name="connsiteY0" fmla="*/ 0 h 567397"/>
              <a:gd name="connsiteX1" fmla="*/ 600221 w 2504049"/>
              <a:gd name="connsiteY1" fmla="*/ 234462 h 567397"/>
              <a:gd name="connsiteX2" fmla="*/ 1917895 w 2504049"/>
              <a:gd name="connsiteY2" fmla="*/ 267286 h 567397"/>
              <a:gd name="connsiteX3" fmla="*/ 2504049 w 2504049"/>
              <a:gd name="connsiteY3" fmla="*/ 567397 h 567397"/>
            </a:gdLst>
            <a:ahLst/>
            <a:cxnLst>
              <a:cxn ang="0">
                <a:pos x="connsiteX0" y="connsiteY0"/>
              </a:cxn>
              <a:cxn ang="0">
                <a:pos x="connsiteX1" y="connsiteY1"/>
              </a:cxn>
              <a:cxn ang="0">
                <a:pos x="connsiteX2" y="connsiteY2"/>
              </a:cxn>
              <a:cxn ang="0">
                <a:pos x="connsiteX3" y="connsiteY3"/>
              </a:cxn>
            </a:cxnLst>
            <a:rect l="l" t="t" r="r" b="b"/>
            <a:pathLst>
              <a:path w="2504049" h="567397">
                <a:moveTo>
                  <a:pt x="0" y="0"/>
                </a:moveTo>
                <a:cubicBezTo>
                  <a:pt x="140286" y="94957"/>
                  <a:pt x="280572" y="189914"/>
                  <a:pt x="600221" y="234462"/>
                </a:cubicBezTo>
                <a:cubicBezTo>
                  <a:pt x="919870" y="279010"/>
                  <a:pt x="1600590" y="211797"/>
                  <a:pt x="1917895" y="267286"/>
                </a:cubicBezTo>
                <a:cubicBezTo>
                  <a:pt x="2235200" y="322775"/>
                  <a:pt x="2369624" y="445086"/>
                  <a:pt x="2504049" y="56739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38115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 vs. Spreadsheet</a:t>
            </a:r>
          </a:p>
        </p:txBody>
      </p:sp>
      <p:sp>
        <p:nvSpPr>
          <p:cNvPr id="3" name="Content Placeholder 2"/>
          <p:cNvSpPr>
            <a:spLocks noGrp="1"/>
          </p:cNvSpPr>
          <p:nvPr>
            <p:ph idx="1"/>
          </p:nvPr>
        </p:nvSpPr>
        <p:spPr>
          <a:xfrm>
            <a:off x="1219200" y="1737360"/>
            <a:ext cx="9296400" cy="4587240"/>
          </a:xfrm>
        </p:spPr>
        <p:txBody>
          <a:bodyPr>
            <a:normAutofit/>
          </a:bodyPr>
          <a:lstStyle/>
          <a:p>
            <a:pPr marL="486648" indent="-285480">
              <a:spcBef>
                <a:spcPts val="697"/>
              </a:spcBef>
              <a:buClr>
                <a:srgbClr val="C4792D"/>
              </a:buClr>
              <a:buSzPct val="100000"/>
              <a:buFont typeface="Arial"/>
              <a:buChar char="–"/>
            </a:pPr>
            <a:r>
              <a:rPr lang="en-US" sz="2800" dirty="0"/>
              <a:t>Why not just use a spreadsheet?</a:t>
            </a:r>
          </a:p>
          <a:p>
            <a:pPr marL="742680" lvl="1" indent="-285480">
              <a:spcBef>
                <a:spcPts val="697"/>
              </a:spcBef>
              <a:buClr>
                <a:srgbClr val="C4792D"/>
              </a:buClr>
              <a:buSzPct val="100000"/>
              <a:buFont typeface="Arial"/>
              <a:buChar char="–"/>
            </a:pPr>
            <a:r>
              <a:rPr lang="en-US" sz="2400" dirty="0"/>
              <a:t>Limited number of rows and columns </a:t>
            </a:r>
          </a:p>
          <a:p>
            <a:pPr marL="980424" lvl="2" indent="-285480">
              <a:spcBef>
                <a:spcPts val="697"/>
              </a:spcBef>
              <a:buClr>
                <a:srgbClr val="C4792D"/>
              </a:buClr>
              <a:buFont typeface="Arial"/>
              <a:buChar char="–"/>
            </a:pPr>
            <a:r>
              <a:rPr lang="en-US" sz="1800" dirty="0"/>
              <a:t>Excel 2016+ has 1,048,576 rows by 16,384 columns, </a:t>
            </a:r>
          </a:p>
          <a:p>
            <a:pPr marL="742680" lvl="1" indent="-285480">
              <a:spcBef>
                <a:spcPts val="697"/>
              </a:spcBef>
              <a:buClr>
                <a:srgbClr val="C4792D"/>
              </a:buClr>
              <a:buFont typeface="Arial"/>
              <a:buChar char="–"/>
            </a:pPr>
            <a:r>
              <a:rPr lang="en-US" sz="2400" dirty="0"/>
              <a:t>Only one user can access the spreadsheet at a time</a:t>
            </a:r>
          </a:p>
          <a:p>
            <a:pPr marL="742680" lvl="1" indent="-285480">
              <a:spcBef>
                <a:spcPts val="697"/>
              </a:spcBef>
              <a:buClr>
                <a:srgbClr val="C4792D"/>
              </a:buClr>
              <a:buSzPct val="100000"/>
              <a:buFont typeface="Arial"/>
              <a:buChar char="–"/>
            </a:pPr>
            <a:r>
              <a:rPr lang="en-US" sz="2400" dirty="0"/>
              <a:t>Users can view all information in the spreadsheet</a:t>
            </a:r>
          </a:p>
          <a:p>
            <a:pPr marL="742680" lvl="1" indent="-285480">
              <a:spcBef>
                <a:spcPts val="697"/>
              </a:spcBef>
              <a:buClr>
                <a:srgbClr val="C4792D"/>
              </a:buClr>
              <a:buSzPct val="100000"/>
              <a:buFont typeface="Arial"/>
              <a:buChar char="–"/>
            </a:pPr>
            <a:r>
              <a:rPr lang="en-US" sz="2400" dirty="0"/>
              <a:t>Users can change all information in the spreadsheet</a:t>
            </a:r>
          </a:p>
          <a:p>
            <a:pPr marL="742680" lvl="1" indent="-285480">
              <a:spcBef>
                <a:spcPts val="697"/>
              </a:spcBef>
              <a:buClr>
                <a:srgbClr val="C4792D"/>
              </a:buClr>
              <a:buSzPct val="100000"/>
              <a:buFont typeface="Arial"/>
              <a:buChar char="–"/>
            </a:pPr>
            <a:r>
              <a:rPr lang="en-US" sz="2400" dirty="0"/>
              <a:t>Scalability and Performance</a:t>
            </a:r>
          </a:p>
          <a:p>
            <a:pPr marL="742680" lvl="1" indent="-285480">
              <a:spcBef>
                <a:spcPts val="697"/>
              </a:spcBef>
              <a:buClr>
                <a:srgbClr val="C4792D"/>
              </a:buClr>
              <a:buSzPct val="100000"/>
              <a:buFont typeface="Arial"/>
              <a:buChar char="–"/>
            </a:pPr>
            <a:endParaRPr lang="en-US" sz="2400" dirty="0"/>
          </a:p>
          <a:p>
            <a:pPr marL="742680" lvl="1" indent="-285480">
              <a:spcBef>
                <a:spcPts val="697"/>
              </a:spcBef>
              <a:buClr>
                <a:srgbClr val="C4792D"/>
              </a:buClr>
              <a:buSzPct val="100000"/>
              <a:buFont typeface="Arial"/>
              <a:buChar char="–"/>
            </a:pPr>
            <a:endParaRPr lang="en-US" sz="2400" dirty="0"/>
          </a:p>
          <a:p>
            <a:endParaRPr lang="en-US" sz="2800" dirty="0"/>
          </a:p>
        </p:txBody>
      </p:sp>
      <p:sp>
        <p:nvSpPr>
          <p:cNvPr id="4" name="TextBox 3"/>
          <p:cNvSpPr txBox="1"/>
          <p:nvPr/>
        </p:nvSpPr>
        <p:spPr>
          <a:xfrm>
            <a:off x="2501028" y="5029201"/>
            <a:ext cx="9344931" cy="584775"/>
          </a:xfrm>
          <a:prstGeom prst="rect">
            <a:avLst/>
          </a:prstGeom>
          <a:noFill/>
        </p:spPr>
        <p:txBody>
          <a:bodyPr wrap="none" rtlCol="0">
            <a:spAutoFit/>
          </a:bodyPr>
          <a:lstStyle/>
          <a:p>
            <a:r>
              <a:rPr lang="en-US" sz="3200" dirty="0">
                <a:effectLst>
                  <a:outerShdw blurRad="38100" dist="38100" dir="2700000" algn="tl">
                    <a:srgbClr val="000000">
                      <a:alpha val="43137"/>
                    </a:srgbClr>
                  </a:outerShdw>
                </a:effectLst>
                <a:latin typeface="BatmanForeverAlternate" panose="00000400000000000000" pitchFamily="2" charset="0"/>
              </a:rPr>
              <a:t>EXCEL IS NOT A (good) DATABASE!!!</a:t>
            </a:r>
          </a:p>
        </p:txBody>
      </p:sp>
      <p:sp>
        <p:nvSpPr>
          <p:cNvPr id="5" name="Slide Number Placeholder 4">
            <a:extLst>
              <a:ext uri="{FF2B5EF4-FFF2-40B4-BE49-F238E27FC236}">
                <a16:creationId xmlns:a16="http://schemas.microsoft.com/office/drawing/2014/main" id="{CBEB184D-D87D-427F-ACAA-432CAED55CCD}"/>
              </a:ext>
            </a:extLst>
          </p:cNvPr>
          <p:cNvSpPr>
            <a:spLocks noGrp="1"/>
          </p:cNvSpPr>
          <p:nvPr>
            <p:ph type="sldNum" sz="quarter" idx="12"/>
          </p:nvPr>
        </p:nvSpPr>
        <p:spPr/>
        <p:txBody>
          <a:bodyPr/>
          <a:lstStyle/>
          <a:p>
            <a:fld id="{38A0BB4E-1B34-4067-87CD-4F4F102177D6}" type="slidenum">
              <a:rPr lang="en-US" smtClean="0"/>
              <a:pPr/>
              <a:t>25</a:t>
            </a:fld>
            <a:endParaRPr lang="en-US"/>
          </a:p>
        </p:txBody>
      </p:sp>
    </p:spTree>
    <p:extLst>
      <p:ext uri="{BB962C8B-B14F-4D97-AF65-F5344CB8AC3E}">
        <p14:creationId xmlns:p14="http://schemas.microsoft.com/office/powerpoint/2010/main" val="1575424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prstGeom prst="rect">
            <a:avLst/>
          </a:prstGeom>
          <a:noFill/>
          <a:ln>
            <a:noFill/>
          </a:ln>
        </p:spPr>
        <p:txBody>
          <a:bodyPr vert="horz" wrap="square" lIns="91440" tIns="45720" rIns="91440" bIns="45720" anchor="ctr" anchorCtr="0">
            <a:normAutofit/>
            <a:scene3d>
              <a:camera prst="orthographicFront"/>
              <a:lightRig rig="soft" dir="t"/>
            </a:scene3d>
            <a:sp3d prstMaterial="softEdge">
              <a:bevelT w="25400" h="25400"/>
            </a:sp3d>
          </a:bodyPr>
          <a:lstStyle/>
          <a:p>
            <a:r>
              <a:rPr lang="en-US" b="1" dirty="0"/>
              <a:t>Relational Database Advantages</a:t>
            </a:r>
          </a:p>
        </p:txBody>
      </p:sp>
      <p:sp>
        <p:nvSpPr>
          <p:cNvPr id="4" name="Content Placeholder 2"/>
          <p:cNvSpPr>
            <a:spLocks noGrp="1"/>
          </p:cNvSpPr>
          <p:nvPr>
            <p:ph idx="1"/>
          </p:nvPr>
        </p:nvSpPr>
        <p:spPr>
          <a:prstGeom prst="rect">
            <a:avLst/>
          </a:prstGeom>
          <a:noFill/>
          <a:ln>
            <a:noFill/>
          </a:ln>
        </p:spPr>
        <p:txBody>
          <a:bodyPr vert="horz" wrap="square" lIns="91440" tIns="45720" rIns="91440" bIns="45720" anchor="t" anchorCtr="0">
            <a:normAutofit/>
          </a:bodyPr>
          <a:lstStyle/>
          <a:p>
            <a:pPr marL="342720" indent="-342720">
              <a:spcBef>
                <a:spcPts val="799"/>
              </a:spcBef>
              <a:buNone/>
            </a:pPr>
            <a:r>
              <a:rPr lang="en-US" sz="2800" dirty="0"/>
              <a:t>Database advantages from a business perspective include</a:t>
            </a:r>
          </a:p>
          <a:p>
            <a:pPr marL="742680" lvl="1" indent="-285480">
              <a:spcBef>
                <a:spcPts val="697"/>
              </a:spcBef>
              <a:buClr>
                <a:srgbClr val="C4792D"/>
              </a:buClr>
              <a:buSzPct val="100000"/>
              <a:buFont typeface="Arial"/>
              <a:buChar char="–"/>
            </a:pPr>
            <a:r>
              <a:rPr lang="en-US" sz="2400" dirty="0"/>
              <a:t>Increased flexibility</a:t>
            </a:r>
          </a:p>
          <a:p>
            <a:pPr marL="742680" lvl="1" indent="-285480">
              <a:spcBef>
                <a:spcPts val="697"/>
              </a:spcBef>
              <a:buClr>
                <a:srgbClr val="C4792D"/>
              </a:buClr>
              <a:buSzPct val="100000"/>
              <a:buFont typeface="Arial"/>
              <a:buChar char="–"/>
            </a:pPr>
            <a:r>
              <a:rPr lang="en-US" sz="2400" dirty="0"/>
              <a:t>Increased scalability and performance</a:t>
            </a:r>
          </a:p>
          <a:p>
            <a:pPr marL="742680" lvl="1" indent="-285480">
              <a:spcBef>
                <a:spcPts val="697"/>
              </a:spcBef>
              <a:buClr>
                <a:srgbClr val="C4792D"/>
              </a:buClr>
              <a:buSzPct val="100000"/>
              <a:buFont typeface="Arial"/>
              <a:buChar char="–"/>
            </a:pPr>
            <a:r>
              <a:rPr lang="en-US" sz="2400" dirty="0"/>
              <a:t>Reduced information redundancy</a:t>
            </a:r>
          </a:p>
          <a:p>
            <a:pPr marL="742680" lvl="1" indent="-285480">
              <a:spcBef>
                <a:spcPts val="697"/>
              </a:spcBef>
              <a:buClr>
                <a:srgbClr val="C4792D"/>
              </a:buClr>
              <a:buSzPct val="100000"/>
              <a:buFont typeface="Arial"/>
              <a:buChar char="–"/>
            </a:pPr>
            <a:r>
              <a:rPr lang="en-US" sz="2400" dirty="0"/>
              <a:t>Increased information integrity (quality)</a:t>
            </a:r>
          </a:p>
          <a:p>
            <a:pPr marL="742680" lvl="1" indent="-285480">
              <a:spcBef>
                <a:spcPts val="697"/>
              </a:spcBef>
              <a:buClr>
                <a:srgbClr val="C4792D"/>
              </a:buClr>
              <a:buSzPct val="100000"/>
              <a:buFont typeface="Arial"/>
              <a:buChar char="–"/>
            </a:pPr>
            <a:r>
              <a:rPr lang="en-US" sz="2400" dirty="0"/>
              <a:t>Increased information security</a:t>
            </a:r>
          </a:p>
        </p:txBody>
      </p:sp>
      <p:sp>
        <p:nvSpPr>
          <p:cNvPr id="2" name="Left Brace 1"/>
          <p:cNvSpPr/>
          <p:nvPr/>
        </p:nvSpPr>
        <p:spPr>
          <a:xfrm flipH="1">
            <a:off x="7433602" y="2438400"/>
            <a:ext cx="885265" cy="213360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 name="TextBox 4"/>
          <p:cNvSpPr txBox="1"/>
          <p:nvPr/>
        </p:nvSpPr>
        <p:spPr>
          <a:xfrm>
            <a:off x="8534400" y="3089701"/>
            <a:ext cx="1524000" cy="830997"/>
          </a:xfrm>
          <a:prstGeom prst="rect">
            <a:avLst/>
          </a:prstGeom>
          <a:noFill/>
        </p:spPr>
        <p:txBody>
          <a:bodyPr wrap="square" rtlCol="0">
            <a:spAutoFit/>
          </a:bodyPr>
          <a:lstStyle/>
          <a:p>
            <a:pPr algn="ctr"/>
            <a:r>
              <a:rPr lang="en-US" sz="2400" dirty="0"/>
              <a:t>Details up next</a:t>
            </a:r>
          </a:p>
        </p:txBody>
      </p:sp>
      <p:sp>
        <p:nvSpPr>
          <p:cNvPr id="6" name="Slide Number Placeholder 5">
            <a:extLst>
              <a:ext uri="{FF2B5EF4-FFF2-40B4-BE49-F238E27FC236}">
                <a16:creationId xmlns:a16="http://schemas.microsoft.com/office/drawing/2014/main" id="{101BAED7-EB85-4A0F-B7C1-8B48A939420A}"/>
              </a:ext>
            </a:extLst>
          </p:cNvPr>
          <p:cNvSpPr>
            <a:spLocks noGrp="1"/>
          </p:cNvSpPr>
          <p:nvPr>
            <p:ph type="sldNum" sz="quarter" idx="12"/>
          </p:nvPr>
        </p:nvSpPr>
        <p:spPr/>
        <p:txBody>
          <a:bodyPr/>
          <a:lstStyle/>
          <a:p>
            <a:fld id="{38A0BB4E-1B34-4067-87CD-4F4F102177D6}"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prstGeom prst="rect">
            <a:avLst/>
          </a:prstGeom>
          <a:noFill/>
          <a:ln>
            <a:noFill/>
          </a:ln>
        </p:spPr>
        <p:txBody>
          <a:bodyPr vert="horz" wrap="square" lIns="91440" tIns="45720" rIns="91440" bIns="45720" anchor="ctr" anchorCtr="0">
            <a:normAutofit/>
            <a:scene3d>
              <a:camera prst="orthographicFront"/>
              <a:lightRig rig="soft" dir="t"/>
            </a:scene3d>
            <a:sp3d prstMaterial="softEdge">
              <a:bevelT w="25400" h="25400"/>
            </a:sp3d>
          </a:bodyPr>
          <a:lstStyle/>
          <a:p>
            <a:r>
              <a:rPr lang="en-US" sz="3600" dirty="0"/>
              <a:t>Increased Flexibility</a:t>
            </a:r>
          </a:p>
        </p:txBody>
      </p:sp>
      <p:sp>
        <p:nvSpPr>
          <p:cNvPr id="4" name="Content Placeholder 2"/>
          <p:cNvSpPr>
            <a:spLocks noGrp="1"/>
          </p:cNvSpPr>
          <p:nvPr>
            <p:ph idx="1"/>
          </p:nvPr>
        </p:nvSpPr>
        <p:spPr>
          <a:prstGeom prst="rect">
            <a:avLst/>
          </a:prstGeom>
          <a:noFill/>
          <a:ln>
            <a:noFill/>
          </a:ln>
        </p:spPr>
        <p:txBody>
          <a:bodyPr vert="horz" wrap="square" lIns="91440" tIns="45720" rIns="91440" bIns="45720" anchor="t" anchorCtr="0">
            <a:normAutofit/>
          </a:bodyPr>
          <a:lstStyle/>
          <a:p>
            <a:pPr marL="342720" indent="-342720">
              <a:spcBef>
                <a:spcPts val="799"/>
              </a:spcBef>
              <a:buNone/>
            </a:pPr>
            <a:r>
              <a:rPr lang="en-US" sz="3200" dirty="0"/>
              <a:t>A well-designed database should:</a:t>
            </a:r>
          </a:p>
          <a:p>
            <a:pPr marL="742680" lvl="1" indent="-285480">
              <a:spcBef>
                <a:spcPts val="697"/>
              </a:spcBef>
              <a:buClr>
                <a:srgbClr val="C4792D"/>
              </a:buClr>
              <a:buSzPct val="100000"/>
              <a:buFont typeface="Arial"/>
              <a:buChar char="–"/>
            </a:pPr>
            <a:r>
              <a:rPr lang="en-US" sz="2800" dirty="0"/>
              <a:t>Handle changes quickly and easily</a:t>
            </a:r>
          </a:p>
          <a:p>
            <a:pPr marL="742680" lvl="1" indent="-285480">
              <a:spcBef>
                <a:spcPts val="697"/>
              </a:spcBef>
              <a:buClr>
                <a:srgbClr val="C4792D"/>
              </a:buClr>
              <a:buSzPct val="100000"/>
              <a:buFont typeface="Arial"/>
              <a:buChar char="–"/>
            </a:pPr>
            <a:r>
              <a:rPr lang="en-US" sz="2800" dirty="0"/>
              <a:t>Have only one </a:t>
            </a:r>
            <a:r>
              <a:rPr lang="en-US" sz="2800" b="1" u="sng" dirty="0"/>
              <a:t>physical view</a:t>
            </a:r>
          </a:p>
          <a:p>
            <a:pPr marL="742680" lvl="1" indent="-285480">
              <a:spcBef>
                <a:spcPts val="697"/>
              </a:spcBef>
              <a:buClr>
                <a:srgbClr val="C4792D"/>
              </a:buClr>
              <a:buSzPct val="100000"/>
              <a:buFont typeface="Arial"/>
              <a:buChar char="–"/>
            </a:pPr>
            <a:r>
              <a:rPr lang="en-US" sz="2800" dirty="0"/>
              <a:t>Have multiple </a:t>
            </a:r>
            <a:r>
              <a:rPr lang="en-US" sz="2800" b="1" u="sng" dirty="0"/>
              <a:t>logical views</a:t>
            </a:r>
            <a:r>
              <a:rPr lang="en-US" sz="2800" b="1" dirty="0"/>
              <a:t> </a:t>
            </a:r>
            <a:r>
              <a:rPr lang="en-US" sz="2800" dirty="0"/>
              <a:t>(sometimes called “virtual views”)</a:t>
            </a:r>
          </a:p>
          <a:p>
            <a:pPr marL="342720" indent="-342720">
              <a:spcBef>
                <a:spcPts val="799"/>
              </a:spcBef>
              <a:buNone/>
            </a:pPr>
            <a:endParaRPr sz="3200" dirty="0"/>
          </a:p>
        </p:txBody>
      </p:sp>
      <p:sp>
        <p:nvSpPr>
          <p:cNvPr id="2" name="Slide Number Placeholder 1">
            <a:extLst>
              <a:ext uri="{FF2B5EF4-FFF2-40B4-BE49-F238E27FC236}">
                <a16:creationId xmlns:a16="http://schemas.microsoft.com/office/drawing/2014/main" id="{15B79FDE-7CA0-44EC-90B9-F17119B7586A}"/>
              </a:ext>
            </a:extLst>
          </p:cNvPr>
          <p:cNvSpPr>
            <a:spLocks noGrp="1"/>
          </p:cNvSpPr>
          <p:nvPr>
            <p:ph type="sldNum" sz="quarter" idx="12"/>
          </p:nvPr>
        </p:nvSpPr>
        <p:spPr/>
        <p:txBody>
          <a:bodyPr/>
          <a:lstStyle/>
          <a:p>
            <a:fld id="{38A0BB4E-1B34-4067-87CD-4F4F102177D6}"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prstGeom prst="rect">
            <a:avLst/>
          </a:prstGeom>
          <a:noFill/>
          <a:ln>
            <a:noFill/>
          </a:ln>
        </p:spPr>
        <p:txBody>
          <a:bodyPr vert="horz" wrap="square" lIns="91440" tIns="45720" rIns="91440" bIns="45720" anchor="ctr" anchorCtr="0">
            <a:normAutofit/>
            <a:scene3d>
              <a:camera prst="orthographicFront"/>
              <a:lightRig rig="soft" dir="t"/>
            </a:scene3d>
            <a:sp3d prstMaterial="softEdge">
              <a:bevelT w="25400" h="25400"/>
            </a:sp3d>
          </a:bodyPr>
          <a:lstStyle/>
          <a:p>
            <a:r>
              <a:rPr lang="en-US" sz="3600" dirty="0"/>
              <a:t>Reduced Information Redundancy</a:t>
            </a:r>
          </a:p>
        </p:txBody>
      </p:sp>
      <p:sp>
        <p:nvSpPr>
          <p:cNvPr id="4" name="Content Placeholder 2"/>
          <p:cNvSpPr>
            <a:spLocks noGrp="1"/>
          </p:cNvSpPr>
          <p:nvPr>
            <p:ph idx="1"/>
          </p:nvPr>
        </p:nvSpPr>
        <p:spPr>
          <a:prstGeom prst="rect">
            <a:avLst/>
          </a:prstGeom>
          <a:noFill/>
          <a:ln>
            <a:noFill/>
          </a:ln>
        </p:spPr>
        <p:txBody>
          <a:bodyPr vert="horz" wrap="square" lIns="91440" tIns="45720" rIns="91440" bIns="45720" anchor="t" anchorCtr="0">
            <a:normAutofit/>
          </a:bodyPr>
          <a:lstStyle/>
          <a:p>
            <a:pPr marL="342720" indent="-342720">
              <a:spcBef>
                <a:spcPts val="799"/>
              </a:spcBef>
              <a:buClr>
                <a:srgbClr val="C1B753"/>
              </a:buClr>
              <a:buSzPct val="100000"/>
              <a:buFont typeface="Arial"/>
              <a:buChar char="•"/>
            </a:pPr>
            <a:r>
              <a:rPr lang="en-US" dirty="0"/>
              <a:t>Databases reduce information redundancy</a:t>
            </a:r>
          </a:p>
          <a:p>
            <a:pPr marL="342720" indent="-342720">
              <a:spcBef>
                <a:spcPts val="799"/>
              </a:spcBef>
              <a:buClr>
                <a:srgbClr val="C1B753"/>
              </a:buClr>
              <a:buSzPct val="100000"/>
              <a:buFont typeface="Arial"/>
              <a:buChar char="•"/>
            </a:pPr>
            <a:r>
              <a:rPr lang="en-US" dirty="0"/>
              <a:t>Inconsistency is one of the primary problems with redundant information</a:t>
            </a:r>
          </a:p>
        </p:txBody>
      </p:sp>
      <p:graphicFrame>
        <p:nvGraphicFramePr>
          <p:cNvPr id="2" name="Table 1"/>
          <p:cNvGraphicFramePr>
            <a:graphicFrameLocks noGrp="1"/>
          </p:cNvGraphicFramePr>
          <p:nvPr>
            <p:extLst>
              <p:ext uri="{D42A27DB-BD31-4B8C-83A1-F6EECF244321}">
                <p14:modId xmlns:p14="http://schemas.microsoft.com/office/powerpoint/2010/main" val="234468730"/>
              </p:ext>
            </p:extLst>
          </p:nvPr>
        </p:nvGraphicFramePr>
        <p:xfrm>
          <a:off x="790433" y="2590800"/>
          <a:ext cx="7924800" cy="1676400"/>
        </p:xfrm>
        <a:graphic>
          <a:graphicData uri="http://schemas.openxmlformats.org/drawingml/2006/table">
            <a:tbl>
              <a:tblPr>
                <a:tableStyleId>{5C22544A-7EE6-4342-B048-85BDC9FD1C3A}</a:tableStyleId>
              </a:tblPr>
              <a:tblGrid>
                <a:gridCol w="2405612">
                  <a:extLst>
                    <a:ext uri="{9D8B030D-6E8A-4147-A177-3AD203B41FA5}">
                      <a16:colId xmlns:a16="http://schemas.microsoft.com/office/drawing/2014/main" val="20000"/>
                    </a:ext>
                  </a:extLst>
                </a:gridCol>
                <a:gridCol w="2022741">
                  <a:extLst>
                    <a:ext uri="{9D8B030D-6E8A-4147-A177-3AD203B41FA5}">
                      <a16:colId xmlns:a16="http://schemas.microsoft.com/office/drawing/2014/main" val="20001"/>
                    </a:ext>
                  </a:extLst>
                </a:gridCol>
                <a:gridCol w="1589294">
                  <a:extLst>
                    <a:ext uri="{9D8B030D-6E8A-4147-A177-3AD203B41FA5}">
                      <a16:colId xmlns:a16="http://schemas.microsoft.com/office/drawing/2014/main" val="20002"/>
                    </a:ext>
                  </a:extLst>
                </a:gridCol>
                <a:gridCol w="1907153">
                  <a:extLst>
                    <a:ext uri="{9D8B030D-6E8A-4147-A177-3AD203B41FA5}">
                      <a16:colId xmlns:a16="http://schemas.microsoft.com/office/drawing/2014/main" val="20003"/>
                    </a:ext>
                  </a:extLst>
                </a:gridCol>
              </a:tblGrid>
              <a:tr h="307133">
                <a:tc>
                  <a:txBody>
                    <a:bodyPr/>
                    <a:lstStyle/>
                    <a:p>
                      <a:pPr algn="l" fontAlgn="ctr"/>
                      <a:r>
                        <a:rPr lang="en-US" sz="1600" b="1" u="none" strike="noStrike" dirty="0">
                          <a:effectLst/>
                        </a:rPr>
                        <a:t>Position Title</a:t>
                      </a:r>
                      <a:endParaRPr lang="en-US" sz="1600" b="1" i="0" u="none" strike="noStrike" dirty="0">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600" b="1" u="none" strike="noStrike">
                          <a:effectLst/>
                        </a:rPr>
                        <a:t>Education Required</a:t>
                      </a:r>
                      <a:endParaRPr lang="en-US" sz="1600" b="1"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sz="1600" b="1" u="none" strike="noStrike" dirty="0">
                          <a:effectLst/>
                        </a:rPr>
                        <a:t>Minimum Salary</a:t>
                      </a:r>
                      <a:endParaRPr lang="en-US" sz="1600" b="1" i="0" u="none" strike="noStrike" dirty="0">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sz="1600" b="1" u="none" strike="noStrike" dirty="0">
                          <a:effectLst/>
                        </a:rPr>
                        <a:t>Maximum Salary</a:t>
                      </a:r>
                      <a:endParaRPr lang="en-US" sz="1600" b="1" i="0" u="none" strike="noStrike" dirty="0">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89917">
                <a:tc>
                  <a:txBody>
                    <a:bodyPr/>
                    <a:lstStyle/>
                    <a:p>
                      <a:pPr algn="l" fontAlgn="ctr"/>
                      <a:r>
                        <a:rPr lang="en-US" sz="1600" u="none" strike="noStrike" dirty="0">
                          <a:solidFill>
                            <a:srgbClr val="FF0000"/>
                          </a:solidFill>
                          <a:effectLst/>
                        </a:rPr>
                        <a:t>Trainee</a:t>
                      </a:r>
                      <a:endParaRPr lang="en-US" sz="1600" b="0" i="0" u="none" strike="noStrike" dirty="0">
                        <a:solidFill>
                          <a:srgbClr val="FF0000"/>
                        </a:solidFill>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600" u="none" strike="noStrike">
                          <a:effectLst/>
                        </a:rPr>
                        <a:t>2 year degree</a:t>
                      </a:r>
                      <a:endParaRPr lang="en-US" sz="16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sz="1600" u="none" strike="noStrike">
                          <a:effectLst/>
                        </a:rPr>
                        <a:t>$25,000 </a:t>
                      </a:r>
                      <a:endParaRPr lang="en-US" sz="16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sz="1600" u="none" strike="noStrike" dirty="0">
                          <a:solidFill>
                            <a:srgbClr val="FF0000"/>
                          </a:solidFill>
                          <a:effectLst/>
                        </a:rPr>
                        <a:t>$40,000 </a:t>
                      </a:r>
                      <a:endParaRPr lang="en-US" sz="1600" b="0" i="0" u="none" strike="noStrike" dirty="0">
                        <a:solidFill>
                          <a:srgbClr val="FF0000"/>
                        </a:solidFill>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89917">
                <a:tc>
                  <a:txBody>
                    <a:bodyPr/>
                    <a:lstStyle/>
                    <a:p>
                      <a:pPr algn="l" fontAlgn="ctr"/>
                      <a:r>
                        <a:rPr lang="en-US" sz="1600" u="none" strike="noStrike">
                          <a:effectLst/>
                        </a:rPr>
                        <a:t>Manager</a:t>
                      </a:r>
                      <a:endParaRPr lang="en-US" sz="16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600" u="none" strike="noStrike">
                          <a:effectLst/>
                        </a:rPr>
                        <a:t>4 year degree</a:t>
                      </a:r>
                      <a:endParaRPr lang="en-US" sz="16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sz="1600" u="none" strike="noStrike" dirty="0">
                          <a:effectLst/>
                        </a:rPr>
                        <a:t>$50,000 </a:t>
                      </a:r>
                      <a:endParaRPr lang="en-US" sz="1600" b="0" i="0" u="none" strike="noStrike" dirty="0">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sz="1600" u="none" strike="noStrike" dirty="0">
                          <a:effectLst/>
                        </a:rPr>
                        <a:t>$150,000 </a:t>
                      </a:r>
                      <a:endParaRPr lang="en-US" sz="1600" b="0" i="0" u="none" strike="noStrike" dirty="0">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89917">
                <a:tc>
                  <a:txBody>
                    <a:bodyPr/>
                    <a:lstStyle/>
                    <a:p>
                      <a:pPr algn="l" fontAlgn="ctr"/>
                      <a:r>
                        <a:rPr lang="en-US" sz="1600" u="none" strike="noStrike">
                          <a:effectLst/>
                        </a:rPr>
                        <a:t>Account Rep</a:t>
                      </a:r>
                      <a:endParaRPr lang="en-US" sz="16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600" u="none" strike="noStrike">
                          <a:effectLst/>
                        </a:rPr>
                        <a:t>4 year degree</a:t>
                      </a:r>
                      <a:endParaRPr lang="en-US" sz="16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sz="1600" u="none" strike="noStrike">
                          <a:effectLst/>
                        </a:rPr>
                        <a:t>$25,000 </a:t>
                      </a:r>
                      <a:endParaRPr lang="en-US" sz="16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sz="1600" u="none" strike="noStrike">
                          <a:effectLst/>
                        </a:rPr>
                        <a:t>$75,000 </a:t>
                      </a:r>
                      <a:endParaRPr lang="en-US" sz="16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89917">
                <a:tc>
                  <a:txBody>
                    <a:bodyPr/>
                    <a:lstStyle/>
                    <a:p>
                      <a:pPr algn="l" fontAlgn="ctr"/>
                      <a:r>
                        <a:rPr lang="en-US" sz="1600" u="none" strike="noStrike" dirty="0">
                          <a:solidFill>
                            <a:srgbClr val="FF0000"/>
                          </a:solidFill>
                          <a:effectLst/>
                        </a:rPr>
                        <a:t>Trainee</a:t>
                      </a:r>
                      <a:endParaRPr lang="en-US" sz="1600" b="0" i="0" u="none" strike="noStrike" dirty="0">
                        <a:solidFill>
                          <a:srgbClr val="FF0000"/>
                        </a:solidFill>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600" u="none" strike="noStrike" dirty="0">
                          <a:effectLst/>
                        </a:rPr>
                        <a:t>2 year degree</a:t>
                      </a:r>
                      <a:endParaRPr lang="en-US" sz="1600" b="0" i="0" u="none" strike="noStrike" dirty="0">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sz="1600" u="none" strike="noStrike">
                          <a:effectLst/>
                        </a:rPr>
                        <a:t>$18,000 </a:t>
                      </a:r>
                      <a:endParaRPr lang="en-US" sz="16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sz="1600" u="none" strike="noStrike" dirty="0">
                          <a:solidFill>
                            <a:srgbClr val="FF0000"/>
                          </a:solidFill>
                          <a:effectLst/>
                        </a:rPr>
                        <a:t>$25,000 </a:t>
                      </a:r>
                      <a:endParaRPr lang="en-US" sz="1600" b="0" i="0" u="none" strike="noStrike" dirty="0">
                        <a:solidFill>
                          <a:srgbClr val="FF0000"/>
                        </a:solidFill>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494653002"/>
              </p:ext>
            </p:extLst>
          </p:nvPr>
        </p:nvGraphicFramePr>
        <p:xfrm>
          <a:off x="4312920" y="4267200"/>
          <a:ext cx="7040880" cy="2042160"/>
        </p:xfrm>
        <a:graphic>
          <a:graphicData uri="http://schemas.openxmlformats.org/drawingml/2006/table">
            <a:tbl>
              <a:tblPr>
                <a:tableStyleId>{5C22544A-7EE6-4342-B048-85BDC9FD1C3A}</a:tableStyleId>
              </a:tblPr>
              <a:tblGrid>
                <a:gridCol w="1228261">
                  <a:extLst>
                    <a:ext uri="{9D8B030D-6E8A-4147-A177-3AD203B41FA5}">
                      <a16:colId xmlns:a16="http://schemas.microsoft.com/office/drawing/2014/main" val="20000"/>
                    </a:ext>
                  </a:extLst>
                </a:gridCol>
                <a:gridCol w="1332059">
                  <a:extLst>
                    <a:ext uri="{9D8B030D-6E8A-4147-A177-3AD203B41FA5}">
                      <a16:colId xmlns:a16="http://schemas.microsoft.com/office/drawing/2014/main" val="20001"/>
                    </a:ext>
                  </a:extLst>
                </a:gridCol>
                <a:gridCol w="1972138">
                  <a:extLst>
                    <a:ext uri="{9D8B030D-6E8A-4147-A177-3AD203B41FA5}">
                      <a16:colId xmlns:a16="http://schemas.microsoft.com/office/drawing/2014/main" val="20002"/>
                    </a:ext>
                  </a:extLst>
                </a:gridCol>
                <a:gridCol w="1210963">
                  <a:extLst>
                    <a:ext uri="{9D8B030D-6E8A-4147-A177-3AD203B41FA5}">
                      <a16:colId xmlns:a16="http://schemas.microsoft.com/office/drawing/2014/main" val="20003"/>
                    </a:ext>
                  </a:extLst>
                </a:gridCol>
                <a:gridCol w="1297459">
                  <a:extLst>
                    <a:ext uri="{9D8B030D-6E8A-4147-A177-3AD203B41FA5}">
                      <a16:colId xmlns:a16="http://schemas.microsoft.com/office/drawing/2014/main" val="20004"/>
                    </a:ext>
                  </a:extLst>
                </a:gridCol>
              </a:tblGrid>
              <a:tr h="247650">
                <a:tc gridSpan="5">
                  <a:txBody>
                    <a:bodyPr/>
                    <a:lstStyle/>
                    <a:p>
                      <a:pPr algn="ctr" fontAlgn="b"/>
                      <a:r>
                        <a:rPr lang="en-US" sz="1800" b="1" u="none" strike="noStrike" dirty="0">
                          <a:effectLst/>
                        </a:rPr>
                        <a:t>Position</a:t>
                      </a:r>
                      <a:endParaRPr lang="en-US" sz="1800" b="1" i="0" u="none" strike="noStrike" dirty="0">
                        <a:solidFill>
                          <a:srgbClr val="0070C0"/>
                        </a:solidFill>
                        <a:effectLst/>
                        <a:latin typeface="Times New Roman"/>
                      </a:endParaRPr>
                    </a:p>
                  </a:txBody>
                  <a:tcPr marL="10478" marR="10478"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fontAlgn="ctr"/>
                      <a:endParaRPr lang="en-US" sz="1000" b="0" i="0" u="none" strike="noStrike" dirty="0">
                        <a:effectLst/>
                        <a:latin typeface="Times New Roman"/>
                      </a:endParaRPr>
                    </a:p>
                  </a:txBody>
                  <a:tcPr marL="9525" marR="9525" marT="9525" marB="0" anchor="ctr"/>
                </a:tc>
                <a:tc hMerge="1">
                  <a:txBody>
                    <a:bodyPr/>
                    <a:lstStyle/>
                    <a:p>
                      <a:pPr algn="l" fontAlgn="b"/>
                      <a:endParaRPr lang="en-US" sz="1000" b="0" i="0" u="none" strike="noStrike" dirty="0">
                        <a:effectLst/>
                        <a:latin typeface="Times New Roman"/>
                      </a:endParaRPr>
                    </a:p>
                  </a:txBody>
                  <a:tcPr marL="9525" marR="9525" marT="9525" marB="0" anchor="b"/>
                </a:tc>
                <a:tc hMerge="1">
                  <a:txBody>
                    <a:bodyPr/>
                    <a:lstStyle/>
                    <a:p>
                      <a:pPr algn="l" fontAlgn="b"/>
                      <a:endParaRPr lang="en-US" sz="1000" b="0" i="0" u="none" strike="noStrike">
                        <a:effectLst/>
                        <a:latin typeface="Times New Roman"/>
                      </a:endParaRPr>
                    </a:p>
                  </a:txBody>
                  <a:tcPr marL="9525" marR="9525" marT="9525" marB="0" anchor="b"/>
                </a:tc>
                <a:tc hMerge="1">
                  <a:txBody>
                    <a:bodyPr/>
                    <a:lstStyle/>
                    <a:p>
                      <a:pPr algn="l" fontAlgn="b"/>
                      <a:endParaRPr lang="en-US" sz="1000" b="0" i="0" u="none" strike="noStrike" dirty="0">
                        <a:effectLst/>
                        <a:latin typeface="Times New Roman"/>
                      </a:endParaRPr>
                    </a:p>
                  </a:txBody>
                  <a:tcPr marL="9525" marR="9525" marT="9525" marB="0" anchor="b"/>
                </a:tc>
                <a:extLst>
                  <a:ext uri="{0D108BD9-81ED-4DB2-BD59-A6C34878D82A}">
                    <a16:rowId xmlns:a16="http://schemas.microsoft.com/office/drawing/2014/main" val="10000"/>
                  </a:ext>
                </a:extLst>
              </a:tr>
              <a:tr h="247650">
                <a:tc>
                  <a:txBody>
                    <a:bodyPr/>
                    <a:lstStyle/>
                    <a:p>
                      <a:pPr algn="ctr" fontAlgn="ctr"/>
                      <a:r>
                        <a:rPr lang="en-US" sz="1600" b="1" u="none" strike="noStrike" dirty="0" err="1">
                          <a:effectLst/>
                        </a:rPr>
                        <a:t>Pos</a:t>
                      </a:r>
                      <a:r>
                        <a:rPr lang="en-US" sz="1600" b="1" u="none" strike="noStrike" dirty="0">
                          <a:effectLst/>
                        </a:rPr>
                        <a:t> ID (PK)</a:t>
                      </a:r>
                      <a:endParaRPr lang="en-US" sz="1600" b="1" i="0" u="none" strike="noStrike" dirty="0">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600" b="1" u="none" strike="noStrike" dirty="0">
                          <a:effectLst/>
                        </a:rPr>
                        <a:t>Position Title</a:t>
                      </a:r>
                      <a:endParaRPr lang="en-US" sz="1600" b="1" i="0" u="none" strike="noStrike" dirty="0">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600" b="1" u="none" strike="noStrike" dirty="0">
                          <a:effectLst/>
                        </a:rPr>
                        <a:t>Education Required</a:t>
                      </a:r>
                      <a:endParaRPr lang="en-US" sz="1600" b="1" i="0" u="none" strike="noStrike" dirty="0">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1600" b="1" u="none" strike="noStrike" dirty="0">
                          <a:effectLst/>
                        </a:rPr>
                        <a:t>Min Salary</a:t>
                      </a:r>
                      <a:endParaRPr lang="en-US" sz="1600" b="1" i="0" u="none" strike="noStrike" dirty="0">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1600" b="1" u="none" strike="noStrike" dirty="0">
                          <a:effectLst/>
                        </a:rPr>
                        <a:t>Max Salary</a:t>
                      </a:r>
                      <a:endParaRPr lang="en-US" sz="1600" b="1" i="0" u="none" strike="noStrike" dirty="0">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38125">
                <a:tc>
                  <a:txBody>
                    <a:bodyPr/>
                    <a:lstStyle/>
                    <a:p>
                      <a:pPr algn="ctr" fontAlgn="ctr"/>
                      <a:r>
                        <a:rPr lang="en-US" sz="1600" u="none" strike="noStrike" dirty="0">
                          <a:effectLst/>
                        </a:rPr>
                        <a:t>1</a:t>
                      </a:r>
                      <a:endParaRPr lang="en-US" sz="1600" b="0" i="0" u="none" strike="noStrike" dirty="0">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600" u="none" strike="noStrike">
                          <a:effectLst/>
                        </a:rPr>
                        <a:t>Account Rep</a:t>
                      </a:r>
                      <a:endParaRPr lang="en-US" sz="1600" b="0" i="0" u="none" strike="noStrike">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600" u="none" strike="noStrike">
                          <a:effectLst/>
                        </a:rPr>
                        <a:t>4 year degree</a:t>
                      </a:r>
                      <a:endParaRPr lang="en-US" sz="1600" b="0" i="0" u="none" strike="noStrike">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1600" u="none" strike="noStrike">
                          <a:effectLst/>
                        </a:rPr>
                        <a:t>$25,000 </a:t>
                      </a:r>
                      <a:endParaRPr lang="en-US" sz="1600" b="0" i="0" u="none" strike="noStrike">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1600" u="none" strike="noStrike" dirty="0">
                          <a:effectLst/>
                        </a:rPr>
                        <a:t>$75,000 </a:t>
                      </a:r>
                      <a:endParaRPr lang="en-US" sz="1600" b="0" i="0" u="none" strike="noStrike" dirty="0">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38125">
                <a:tc>
                  <a:txBody>
                    <a:bodyPr/>
                    <a:lstStyle/>
                    <a:p>
                      <a:pPr algn="ctr" fontAlgn="ctr"/>
                      <a:r>
                        <a:rPr lang="en-US" sz="1600" u="none" strike="noStrike" dirty="0">
                          <a:effectLst/>
                        </a:rPr>
                        <a:t>2</a:t>
                      </a:r>
                      <a:endParaRPr lang="en-US" sz="1600" b="0" i="0" u="none" strike="noStrike" dirty="0">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600" u="none" strike="noStrike">
                          <a:effectLst/>
                        </a:rPr>
                        <a:t>Manager</a:t>
                      </a:r>
                      <a:endParaRPr lang="en-US" sz="1600" b="0" i="0" u="none" strike="noStrike">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600" u="none" strike="noStrike">
                          <a:effectLst/>
                        </a:rPr>
                        <a:t>4 year degree</a:t>
                      </a:r>
                      <a:endParaRPr lang="en-US" sz="1600" b="0" i="0" u="none" strike="noStrike">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1600" u="none" strike="noStrike">
                          <a:effectLst/>
                        </a:rPr>
                        <a:t>$50,000 </a:t>
                      </a:r>
                      <a:endParaRPr lang="en-US" sz="1600" b="0" i="0" u="none" strike="noStrike">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1600" u="none" strike="noStrike">
                          <a:effectLst/>
                        </a:rPr>
                        <a:t>$150,000 </a:t>
                      </a:r>
                      <a:endParaRPr lang="en-US" sz="1600" b="0" i="0" u="none" strike="noStrike">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38125">
                <a:tc>
                  <a:txBody>
                    <a:bodyPr/>
                    <a:lstStyle/>
                    <a:p>
                      <a:pPr algn="ctr" fontAlgn="ctr"/>
                      <a:r>
                        <a:rPr lang="en-US" sz="1600" u="none" strike="noStrike">
                          <a:effectLst/>
                        </a:rPr>
                        <a:t>3</a:t>
                      </a:r>
                      <a:endParaRPr lang="en-US" sz="1600" b="0" i="0" u="none" strike="noStrike">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600" u="none" strike="noStrike">
                          <a:effectLst/>
                        </a:rPr>
                        <a:t>Reg Manager</a:t>
                      </a:r>
                      <a:endParaRPr lang="en-US" sz="1600" b="0" i="0" u="none" strike="noStrike">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600" u="none" strike="noStrike">
                          <a:effectLst/>
                        </a:rPr>
                        <a:t>6 year degree</a:t>
                      </a:r>
                      <a:endParaRPr lang="en-US" sz="1600" b="0" i="0" u="none" strike="noStrike">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1600" u="none" strike="noStrike">
                          <a:effectLst/>
                        </a:rPr>
                        <a:t>$75,000 </a:t>
                      </a:r>
                      <a:endParaRPr lang="en-US" sz="1600" b="0" i="0" u="none" strike="noStrike">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1600" u="none" strike="noStrike">
                          <a:effectLst/>
                        </a:rPr>
                        <a:t>$250,000 </a:t>
                      </a:r>
                      <a:endParaRPr lang="en-US" sz="1600" b="0" i="0" u="none" strike="noStrike">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47650">
                <a:tc>
                  <a:txBody>
                    <a:bodyPr/>
                    <a:lstStyle/>
                    <a:p>
                      <a:pPr algn="ctr" fontAlgn="ctr"/>
                      <a:r>
                        <a:rPr lang="en-US" sz="1600" u="none" strike="noStrike">
                          <a:effectLst/>
                        </a:rPr>
                        <a:t>4</a:t>
                      </a:r>
                      <a:endParaRPr lang="en-US" sz="1600" b="0" i="0" u="none" strike="noStrike">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600" u="none" strike="noStrike" dirty="0">
                          <a:solidFill>
                            <a:srgbClr val="FF0000"/>
                          </a:solidFill>
                          <a:effectLst/>
                        </a:rPr>
                        <a:t>Trainee</a:t>
                      </a:r>
                      <a:endParaRPr lang="en-US" sz="1600" b="0" i="0" u="none" strike="noStrike" dirty="0">
                        <a:solidFill>
                          <a:srgbClr val="FF0000"/>
                        </a:solidFill>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600" u="none" strike="noStrike">
                          <a:effectLst/>
                        </a:rPr>
                        <a:t>2 year degree</a:t>
                      </a:r>
                      <a:endParaRPr lang="en-US" sz="1600" b="0" i="0" u="none" strike="noStrike">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1600" u="none" strike="noStrike">
                          <a:effectLst/>
                        </a:rPr>
                        <a:t>$18,000 </a:t>
                      </a:r>
                      <a:endParaRPr lang="en-US" sz="1600" b="0" i="0" u="none" strike="noStrike">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1600" u="none" strike="noStrike" dirty="0">
                          <a:solidFill>
                            <a:srgbClr val="FF0000"/>
                          </a:solidFill>
                          <a:effectLst/>
                        </a:rPr>
                        <a:t>$25,000 </a:t>
                      </a:r>
                      <a:endParaRPr lang="en-US" sz="1600" b="0" i="0" u="none" strike="noStrike" dirty="0">
                        <a:solidFill>
                          <a:srgbClr val="FF0000"/>
                        </a:solidFill>
                        <a:effectLst/>
                        <a:latin typeface="Times New Roman"/>
                      </a:endParaRPr>
                    </a:p>
                  </a:txBody>
                  <a:tcPr marL="100584" marR="1005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6" name="Rectangle 5"/>
          <p:cNvSpPr/>
          <p:nvPr/>
        </p:nvSpPr>
        <p:spPr>
          <a:xfrm>
            <a:off x="9900458" y="3042259"/>
            <a:ext cx="1524002"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Spreadsheet</a:t>
            </a:r>
          </a:p>
        </p:txBody>
      </p:sp>
      <p:sp>
        <p:nvSpPr>
          <p:cNvPr id="7" name="Right Arrow 6"/>
          <p:cNvSpPr/>
          <p:nvPr/>
        </p:nvSpPr>
        <p:spPr>
          <a:xfrm flipH="1">
            <a:off x="9273914" y="3140745"/>
            <a:ext cx="554139" cy="26022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1772752" y="5105400"/>
            <a:ext cx="1524002" cy="45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Database</a:t>
            </a:r>
          </a:p>
        </p:txBody>
      </p:sp>
      <p:sp>
        <p:nvSpPr>
          <p:cNvPr id="9" name="Right Arrow 8"/>
          <p:cNvSpPr/>
          <p:nvPr/>
        </p:nvSpPr>
        <p:spPr>
          <a:xfrm rot="10800000" flipH="1">
            <a:off x="3352802" y="5203886"/>
            <a:ext cx="554139" cy="26022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EE76E147-5DE3-4EC8-AFC1-96FC8AE414F4}"/>
              </a:ext>
            </a:extLst>
          </p:cNvPr>
          <p:cNvSpPr>
            <a:spLocks noGrp="1"/>
          </p:cNvSpPr>
          <p:nvPr>
            <p:ph type="sldNum" sz="quarter" idx="12"/>
          </p:nvPr>
        </p:nvSpPr>
        <p:spPr/>
        <p:txBody>
          <a:bodyPr/>
          <a:lstStyle/>
          <a:p>
            <a:fld id="{38A0BB4E-1B34-4067-87CD-4F4F102177D6}"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prstGeom prst="rect">
            <a:avLst/>
          </a:prstGeom>
          <a:noFill/>
          <a:ln>
            <a:noFill/>
          </a:ln>
        </p:spPr>
        <p:txBody>
          <a:bodyPr vert="horz" wrap="square" lIns="91440" tIns="45720" rIns="91440" bIns="45720" rtlCol="0" anchor="ctr" anchorCtr="0">
            <a:normAutofit/>
            <a:scene3d>
              <a:camera prst="orthographicFront"/>
              <a:lightRig rig="soft" dir="t"/>
            </a:scene3d>
            <a:sp3d prstMaterial="softEdge">
              <a:bevelT w="25400" h="25400"/>
            </a:sp3d>
          </a:bodyPr>
          <a:lstStyle/>
          <a:p>
            <a:r>
              <a:rPr lang="en-US" sz="3600" dirty="0"/>
              <a:t>Increase Information Integrity (Quality)</a:t>
            </a:r>
          </a:p>
        </p:txBody>
      </p:sp>
      <p:sp>
        <p:nvSpPr>
          <p:cNvPr id="2" name="Content Placeholder 1"/>
          <p:cNvSpPr>
            <a:spLocks noGrp="1"/>
          </p:cNvSpPr>
          <p:nvPr>
            <p:ph idx="1"/>
          </p:nvPr>
        </p:nvSpPr>
        <p:spPr/>
        <p:txBody>
          <a:bodyPr/>
          <a:lstStyle/>
          <a:p>
            <a:r>
              <a:rPr lang="en-US" dirty="0"/>
              <a:t>Salary must fall within min/max</a:t>
            </a:r>
          </a:p>
          <a:p>
            <a:r>
              <a:rPr lang="en-US" dirty="0"/>
              <a:t>Education requirements enforced</a:t>
            </a:r>
          </a:p>
          <a:p>
            <a:r>
              <a:rPr lang="en-US" dirty="0"/>
              <a:t>No other types of positions allowed in system</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744082442"/>
              </p:ext>
            </p:extLst>
          </p:nvPr>
        </p:nvGraphicFramePr>
        <p:xfrm>
          <a:off x="1828800" y="3276601"/>
          <a:ext cx="8547416" cy="2225040"/>
        </p:xfrm>
        <a:graphic>
          <a:graphicData uri="http://schemas.openxmlformats.org/drawingml/2006/table">
            <a:tbl>
              <a:tblPr>
                <a:tableStyleId>{5C22544A-7EE6-4342-B048-85BDC9FD1C3A}</a:tableStyleId>
              </a:tblPr>
              <a:tblGrid>
                <a:gridCol w="1475508">
                  <a:extLst>
                    <a:ext uri="{9D8B030D-6E8A-4147-A177-3AD203B41FA5}">
                      <a16:colId xmlns:a16="http://schemas.microsoft.com/office/drawing/2014/main" val="20000"/>
                    </a:ext>
                  </a:extLst>
                </a:gridCol>
                <a:gridCol w="1689418">
                  <a:extLst>
                    <a:ext uri="{9D8B030D-6E8A-4147-A177-3AD203B41FA5}">
                      <a16:colId xmlns:a16="http://schemas.microsoft.com/office/drawing/2014/main" val="20001"/>
                    </a:ext>
                  </a:extLst>
                </a:gridCol>
                <a:gridCol w="2369127">
                  <a:extLst>
                    <a:ext uri="{9D8B030D-6E8A-4147-A177-3AD203B41FA5}">
                      <a16:colId xmlns:a16="http://schemas.microsoft.com/office/drawing/2014/main" val="20002"/>
                    </a:ext>
                  </a:extLst>
                </a:gridCol>
                <a:gridCol w="1454727">
                  <a:extLst>
                    <a:ext uri="{9D8B030D-6E8A-4147-A177-3AD203B41FA5}">
                      <a16:colId xmlns:a16="http://schemas.microsoft.com/office/drawing/2014/main" val="20003"/>
                    </a:ext>
                  </a:extLst>
                </a:gridCol>
                <a:gridCol w="1558636">
                  <a:extLst>
                    <a:ext uri="{9D8B030D-6E8A-4147-A177-3AD203B41FA5}">
                      <a16:colId xmlns:a16="http://schemas.microsoft.com/office/drawing/2014/main" val="20004"/>
                    </a:ext>
                  </a:extLst>
                </a:gridCol>
              </a:tblGrid>
              <a:tr h="247650">
                <a:tc gridSpan="5">
                  <a:txBody>
                    <a:bodyPr/>
                    <a:lstStyle/>
                    <a:p>
                      <a:pPr algn="ctr" fontAlgn="b"/>
                      <a:r>
                        <a:rPr lang="en-US" sz="2000" b="1" u="none" strike="noStrike" dirty="0">
                          <a:effectLst/>
                        </a:rPr>
                        <a:t>Position</a:t>
                      </a:r>
                      <a:endParaRPr lang="en-US" sz="2000" b="1" i="0" u="none" strike="noStrike" dirty="0">
                        <a:solidFill>
                          <a:srgbClr val="0070C0"/>
                        </a:solidFill>
                        <a:effectLst/>
                        <a:latin typeface="Times New Roman"/>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fontAlgn="ctr"/>
                      <a:endParaRPr lang="en-US" sz="1000" b="0" i="0" u="none" strike="noStrike" dirty="0">
                        <a:effectLst/>
                        <a:latin typeface="Times New Roman"/>
                      </a:endParaRPr>
                    </a:p>
                  </a:txBody>
                  <a:tcPr marL="9525" marR="9525" marT="9525" marB="0" anchor="ctr"/>
                </a:tc>
                <a:tc hMerge="1">
                  <a:txBody>
                    <a:bodyPr/>
                    <a:lstStyle/>
                    <a:p>
                      <a:pPr algn="l" fontAlgn="b"/>
                      <a:endParaRPr lang="en-US" sz="1000" b="0" i="0" u="none" strike="noStrike" dirty="0">
                        <a:effectLst/>
                        <a:latin typeface="Times New Roman"/>
                      </a:endParaRPr>
                    </a:p>
                  </a:txBody>
                  <a:tcPr marL="9525" marR="9525" marT="9525" marB="0" anchor="b"/>
                </a:tc>
                <a:tc hMerge="1">
                  <a:txBody>
                    <a:bodyPr/>
                    <a:lstStyle/>
                    <a:p>
                      <a:pPr algn="l" fontAlgn="b"/>
                      <a:endParaRPr lang="en-US" sz="1000" b="0" i="0" u="none" strike="noStrike">
                        <a:effectLst/>
                        <a:latin typeface="Times New Roman"/>
                      </a:endParaRPr>
                    </a:p>
                  </a:txBody>
                  <a:tcPr marL="9525" marR="9525" marT="9525" marB="0" anchor="b"/>
                </a:tc>
                <a:tc hMerge="1">
                  <a:txBody>
                    <a:bodyPr/>
                    <a:lstStyle/>
                    <a:p>
                      <a:pPr algn="l" fontAlgn="b"/>
                      <a:endParaRPr lang="en-US" sz="1000" b="0" i="0" u="none" strike="noStrike" dirty="0">
                        <a:effectLst/>
                        <a:latin typeface="Times New Roman"/>
                      </a:endParaRPr>
                    </a:p>
                  </a:txBody>
                  <a:tcPr marL="9525" marR="9525" marT="9525" marB="0" anchor="b"/>
                </a:tc>
                <a:extLst>
                  <a:ext uri="{0D108BD9-81ED-4DB2-BD59-A6C34878D82A}">
                    <a16:rowId xmlns:a16="http://schemas.microsoft.com/office/drawing/2014/main" val="10000"/>
                  </a:ext>
                </a:extLst>
              </a:tr>
              <a:tr h="247650">
                <a:tc>
                  <a:txBody>
                    <a:bodyPr/>
                    <a:lstStyle/>
                    <a:p>
                      <a:pPr algn="ctr" fontAlgn="ctr"/>
                      <a:r>
                        <a:rPr lang="en-US" sz="1800" b="1" u="none" strike="noStrike" dirty="0" err="1">
                          <a:effectLst/>
                        </a:rPr>
                        <a:t>Pos</a:t>
                      </a:r>
                      <a:r>
                        <a:rPr lang="en-US" sz="1800" b="1" u="none" strike="noStrike" dirty="0">
                          <a:effectLst/>
                        </a:rPr>
                        <a:t> ID (PK)</a:t>
                      </a:r>
                      <a:endParaRPr lang="en-US" sz="1800" b="1" i="0" u="none" strike="noStrike" dirty="0">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800" b="1" u="none" strike="noStrike" dirty="0">
                          <a:effectLst/>
                        </a:rPr>
                        <a:t>Position Title</a:t>
                      </a:r>
                      <a:endParaRPr lang="en-US" sz="1800" b="1" i="0" u="none" strike="noStrike" dirty="0">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800" b="1" u="none" strike="noStrike" dirty="0">
                          <a:effectLst/>
                        </a:rPr>
                        <a:t>Education Required</a:t>
                      </a:r>
                      <a:endParaRPr lang="en-US" sz="1800" b="1" i="0" u="none" strike="noStrike" dirty="0">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1800" b="1" u="none" strike="noStrike" dirty="0">
                          <a:effectLst/>
                        </a:rPr>
                        <a:t>Min Salary</a:t>
                      </a:r>
                      <a:endParaRPr lang="en-US" sz="1800" b="1" i="0" u="none" strike="noStrike" dirty="0">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1800" b="1" u="none" strike="noStrike" dirty="0">
                          <a:effectLst/>
                        </a:rPr>
                        <a:t>Max Salary</a:t>
                      </a:r>
                      <a:endParaRPr lang="en-US" sz="1800" b="1" i="0" u="none" strike="noStrike" dirty="0">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38125">
                <a:tc>
                  <a:txBody>
                    <a:bodyPr/>
                    <a:lstStyle/>
                    <a:p>
                      <a:pPr algn="ctr" fontAlgn="ctr"/>
                      <a:r>
                        <a:rPr lang="en-US" sz="1800" u="none" strike="noStrike" dirty="0">
                          <a:effectLst/>
                        </a:rPr>
                        <a:t>1</a:t>
                      </a:r>
                      <a:endParaRPr lang="en-US" sz="1800" b="0" i="0" u="none" strike="noStrike" dirty="0">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800" u="none" strike="noStrike">
                          <a:effectLst/>
                        </a:rPr>
                        <a:t>Account Rep</a:t>
                      </a:r>
                      <a:endParaRPr lang="en-US" sz="18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800" u="none" strike="noStrike">
                          <a:effectLst/>
                        </a:rPr>
                        <a:t>4 year degree</a:t>
                      </a:r>
                      <a:endParaRPr lang="en-US" sz="18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1800" u="none" strike="noStrike">
                          <a:effectLst/>
                        </a:rPr>
                        <a:t>$25,000 </a:t>
                      </a:r>
                      <a:endParaRPr lang="en-US" sz="18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1800" u="none" strike="noStrike" dirty="0">
                          <a:effectLst/>
                        </a:rPr>
                        <a:t>$75,000 </a:t>
                      </a:r>
                      <a:endParaRPr lang="en-US" sz="1800" b="0" i="0" u="none" strike="noStrike" dirty="0">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38125">
                <a:tc>
                  <a:txBody>
                    <a:bodyPr/>
                    <a:lstStyle/>
                    <a:p>
                      <a:pPr algn="ctr" fontAlgn="ctr"/>
                      <a:r>
                        <a:rPr lang="en-US" sz="1800" u="none" strike="noStrike" dirty="0">
                          <a:effectLst/>
                        </a:rPr>
                        <a:t>2</a:t>
                      </a:r>
                      <a:endParaRPr lang="en-US" sz="1800" b="0" i="0" u="none" strike="noStrike" dirty="0">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800" u="none" strike="noStrike">
                          <a:effectLst/>
                        </a:rPr>
                        <a:t>Manager</a:t>
                      </a:r>
                      <a:endParaRPr lang="en-US" sz="18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800" u="none" strike="noStrike">
                          <a:effectLst/>
                        </a:rPr>
                        <a:t>4 year degree</a:t>
                      </a:r>
                      <a:endParaRPr lang="en-US" sz="18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1800" u="none" strike="noStrike">
                          <a:effectLst/>
                        </a:rPr>
                        <a:t>$50,000 </a:t>
                      </a:r>
                      <a:endParaRPr lang="en-US" sz="18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1800" u="none" strike="noStrike">
                          <a:effectLst/>
                        </a:rPr>
                        <a:t>$150,000 </a:t>
                      </a:r>
                      <a:endParaRPr lang="en-US" sz="18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38125">
                <a:tc>
                  <a:txBody>
                    <a:bodyPr/>
                    <a:lstStyle/>
                    <a:p>
                      <a:pPr algn="ctr" fontAlgn="ctr"/>
                      <a:r>
                        <a:rPr lang="en-US" sz="1800" u="none" strike="noStrike">
                          <a:effectLst/>
                        </a:rPr>
                        <a:t>3</a:t>
                      </a:r>
                      <a:endParaRPr lang="en-US" sz="18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800" u="none" strike="noStrike">
                          <a:effectLst/>
                        </a:rPr>
                        <a:t>Reg Manager</a:t>
                      </a:r>
                      <a:endParaRPr lang="en-US" sz="18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800" u="none" strike="noStrike">
                          <a:effectLst/>
                        </a:rPr>
                        <a:t>6 year degree</a:t>
                      </a:r>
                      <a:endParaRPr lang="en-US" sz="18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1800" u="none" strike="noStrike">
                          <a:effectLst/>
                        </a:rPr>
                        <a:t>$75,000 </a:t>
                      </a:r>
                      <a:endParaRPr lang="en-US" sz="18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1800" u="none" strike="noStrike">
                          <a:effectLst/>
                        </a:rPr>
                        <a:t>$250,000 </a:t>
                      </a:r>
                      <a:endParaRPr lang="en-US" sz="18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47650">
                <a:tc>
                  <a:txBody>
                    <a:bodyPr/>
                    <a:lstStyle/>
                    <a:p>
                      <a:pPr algn="ctr" fontAlgn="ctr"/>
                      <a:r>
                        <a:rPr lang="en-US" sz="1800" u="none" strike="noStrike">
                          <a:effectLst/>
                        </a:rPr>
                        <a:t>4</a:t>
                      </a:r>
                      <a:endParaRPr lang="en-US" sz="18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800" u="none" strike="noStrike">
                          <a:effectLst/>
                        </a:rPr>
                        <a:t>Trainee</a:t>
                      </a:r>
                      <a:endParaRPr lang="en-US" sz="18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1800" u="none" strike="noStrike">
                          <a:effectLst/>
                        </a:rPr>
                        <a:t>2 year degree</a:t>
                      </a:r>
                      <a:endParaRPr lang="en-US" sz="18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1800" u="none" strike="noStrike">
                          <a:effectLst/>
                        </a:rPr>
                        <a:t>$18,000 </a:t>
                      </a:r>
                      <a:endParaRPr lang="en-US" sz="1800" b="0" i="0" u="none" strike="noStrike">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1800" u="none" strike="noStrike" dirty="0">
                          <a:effectLst/>
                        </a:rPr>
                        <a:t>$25,000 </a:t>
                      </a:r>
                      <a:endParaRPr lang="en-US" sz="1800" b="0" i="0" u="none" strike="noStrike" dirty="0">
                        <a:effectLst/>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4" name="Slide Number Placeholder 3">
            <a:extLst>
              <a:ext uri="{FF2B5EF4-FFF2-40B4-BE49-F238E27FC236}">
                <a16:creationId xmlns:a16="http://schemas.microsoft.com/office/drawing/2014/main" id="{2460ABE5-F850-4CCA-AC46-99E49DCC7D3B}"/>
              </a:ext>
            </a:extLst>
          </p:cNvPr>
          <p:cNvSpPr>
            <a:spLocks noGrp="1"/>
          </p:cNvSpPr>
          <p:nvPr>
            <p:ph type="sldNum" sz="quarter" idx="12"/>
          </p:nvPr>
        </p:nvSpPr>
        <p:spPr/>
        <p:txBody>
          <a:bodyPr/>
          <a:lstStyle/>
          <a:p>
            <a:fld id="{38A0BB4E-1B34-4067-87CD-4F4F102177D6}"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hlinkClick r:id="rId2"/>
            <a:extLst>
              <a:ext uri="{FF2B5EF4-FFF2-40B4-BE49-F238E27FC236}">
                <a16:creationId xmlns:a16="http://schemas.microsoft.com/office/drawing/2014/main" id="{A15E5CCB-313A-4CAE-ABC2-185F33417524}"/>
              </a:ext>
            </a:extLst>
          </p:cNvPr>
          <p:cNvPicPr>
            <a:picLocks noChangeAspect="1"/>
          </p:cNvPicPr>
          <p:nvPr/>
        </p:nvPicPr>
        <p:blipFill>
          <a:blip r:embed="rId3"/>
          <a:stretch>
            <a:fillRect/>
          </a:stretch>
        </p:blipFill>
        <p:spPr>
          <a:xfrm>
            <a:off x="2220322" y="905933"/>
            <a:ext cx="7783360" cy="5039728"/>
          </a:xfrm>
          <a:prstGeom prst="rect">
            <a:avLst/>
          </a:prstGeom>
        </p:spPr>
      </p:pic>
      <p:sp>
        <p:nvSpPr>
          <p:cNvPr id="4" name="Slide Number Placeholder 3">
            <a:extLst>
              <a:ext uri="{FF2B5EF4-FFF2-40B4-BE49-F238E27FC236}">
                <a16:creationId xmlns:a16="http://schemas.microsoft.com/office/drawing/2014/main" id="{AC873B39-DF91-4F08-8412-979DDCF4413D}"/>
              </a:ext>
            </a:extLst>
          </p:cNvPr>
          <p:cNvSpPr>
            <a:spLocks noGrp="1"/>
          </p:cNvSpPr>
          <p:nvPr>
            <p:ph type="sldNum" sz="quarter" idx="12"/>
          </p:nvPr>
        </p:nvSpPr>
        <p:spPr>
          <a:xfrm>
            <a:off x="9900458" y="6459785"/>
            <a:ext cx="1312025" cy="365125"/>
          </a:xfrm>
        </p:spPr>
        <p:txBody>
          <a:bodyPr>
            <a:normAutofit/>
          </a:bodyPr>
          <a:lstStyle/>
          <a:p>
            <a:pPr>
              <a:spcAft>
                <a:spcPts val="600"/>
              </a:spcAft>
            </a:pPr>
            <a:fld id="{38A0BB4E-1B34-4067-87CD-4F4F102177D6}" type="slidenum">
              <a:rPr lang="en-US" smtClean="0"/>
              <a:pPr>
                <a:spcAft>
                  <a:spcPts val="600"/>
                </a:spcAft>
              </a:pPr>
              <a:t>3</a:t>
            </a:fld>
            <a:endParaRPr lang="en-US"/>
          </a:p>
        </p:txBody>
      </p:sp>
    </p:spTree>
    <p:extLst>
      <p:ext uri="{BB962C8B-B14F-4D97-AF65-F5344CB8AC3E}">
        <p14:creationId xmlns:p14="http://schemas.microsoft.com/office/powerpoint/2010/main" val="2093428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prstGeom prst="rect">
            <a:avLst/>
          </a:prstGeom>
          <a:noFill/>
          <a:ln>
            <a:noFill/>
          </a:ln>
        </p:spPr>
        <p:txBody>
          <a:bodyPr vert="horz" wrap="square" lIns="91440" tIns="45720" rIns="91440" bIns="45720" anchor="ctr" anchorCtr="0">
            <a:normAutofit/>
            <a:scene3d>
              <a:camera prst="orthographicFront"/>
              <a:lightRig rig="soft" dir="t"/>
            </a:scene3d>
            <a:sp3d prstMaterial="softEdge">
              <a:bevelT w="25400" h="25400"/>
            </a:sp3d>
          </a:bodyPr>
          <a:lstStyle/>
          <a:p>
            <a:r>
              <a:rPr lang="en-US" sz="3600"/>
              <a:t>Increased Information Security</a:t>
            </a:r>
          </a:p>
        </p:txBody>
      </p:sp>
      <p:sp>
        <p:nvSpPr>
          <p:cNvPr id="4" name="Content Placeholder 2"/>
          <p:cNvSpPr>
            <a:spLocks noGrp="1"/>
          </p:cNvSpPr>
          <p:nvPr>
            <p:ph idx="1"/>
          </p:nvPr>
        </p:nvSpPr>
        <p:spPr>
          <a:prstGeom prst="rect">
            <a:avLst/>
          </a:prstGeom>
          <a:noFill/>
          <a:ln>
            <a:noFill/>
          </a:ln>
        </p:spPr>
        <p:txBody>
          <a:bodyPr vert="horz" wrap="square" lIns="91440" tIns="45720" rIns="91440" bIns="45720" anchor="t" anchorCtr="0">
            <a:normAutofit/>
          </a:bodyPr>
          <a:lstStyle/>
          <a:p>
            <a:pPr marL="342720" indent="-342720">
              <a:spcBef>
                <a:spcPts val="697"/>
              </a:spcBef>
              <a:buClr>
                <a:srgbClr val="C1B753"/>
              </a:buClr>
              <a:buSzPct val="100000"/>
              <a:buFont typeface="Arial"/>
              <a:buChar char="•"/>
            </a:pPr>
            <a:r>
              <a:rPr lang="en-US" sz="2800" dirty="0"/>
              <a:t>Information is an organizational asset and must be protected</a:t>
            </a:r>
          </a:p>
          <a:p>
            <a:pPr marL="342720" indent="-342720">
              <a:spcBef>
                <a:spcPts val="697"/>
              </a:spcBef>
              <a:buNone/>
            </a:pPr>
            <a:endParaRPr lang="en-US" sz="2800" dirty="0"/>
          </a:p>
          <a:p>
            <a:pPr marL="342720" indent="-342720">
              <a:spcBef>
                <a:spcPts val="697"/>
              </a:spcBef>
              <a:buClr>
                <a:srgbClr val="C1B753"/>
              </a:buClr>
              <a:buSzPct val="100000"/>
              <a:buFont typeface="Arial"/>
              <a:buChar char="•"/>
            </a:pPr>
            <a:r>
              <a:rPr lang="en-US" sz="2800" dirty="0"/>
              <a:t>Databases offer several security features including:</a:t>
            </a:r>
          </a:p>
          <a:p>
            <a:pPr marL="742680" lvl="1" indent="-285480">
              <a:spcBef>
                <a:spcPts val="598"/>
              </a:spcBef>
              <a:buClr>
                <a:srgbClr val="C4792D"/>
              </a:buClr>
              <a:buSzPct val="100000"/>
              <a:buFont typeface="Arial"/>
              <a:buChar char="–"/>
            </a:pPr>
            <a:r>
              <a:rPr lang="en-US" sz="2400" b="1" dirty="0"/>
              <a:t>Password</a:t>
            </a:r>
          </a:p>
          <a:p>
            <a:pPr marL="742680" lvl="1" indent="-285480">
              <a:spcBef>
                <a:spcPts val="598"/>
              </a:spcBef>
              <a:buClr>
                <a:srgbClr val="C4792D"/>
              </a:buClr>
              <a:buSzPct val="100000"/>
              <a:buFont typeface="Arial"/>
              <a:buChar char="–"/>
            </a:pPr>
            <a:r>
              <a:rPr lang="en-US" sz="2400" b="1" dirty="0"/>
              <a:t>Access Levels (who can view)</a:t>
            </a:r>
          </a:p>
          <a:p>
            <a:pPr marL="742680" lvl="1" indent="-285480">
              <a:spcBef>
                <a:spcPts val="598"/>
              </a:spcBef>
              <a:buClr>
                <a:srgbClr val="C4792D"/>
              </a:buClr>
              <a:buSzPct val="100000"/>
              <a:buFont typeface="Arial"/>
              <a:buChar char="–"/>
            </a:pPr>
            <a:r>
              <a:rPr lang="en-US" sz="2400" b="1" dirty="0"/>
              <a:t>Access Controls (who can edit)</a:t>
            </a:r>
          </a:p>
          <a:p>
            <a:pPr marL="457200" lvl="1" indent="0">
              <a:spcBef>
                <a:spcPts val="598"/>
              </a:spcBef>
              <a:buClr>
                <a:srgbClr val="C4792D"/>
              </a:buClr>
              <a:buSzPct val="100000"/>
              <a:buNone/>
            </a:pPr>
            <a:endParaRPr lang="en-US" sz="2400" b="1" dirty="0"/>
          </a:p>
          <a:p>
            <a:pPr marL="457200" lvl="1" indent="0">
              <a:spcBef>
                <a:spcPts val="598"/>
              </a:spcBef>
              <a:buClr>
                <a:srgbClr val="C4792D"/>
              </a:buClr>
              <a:buSzPct val="100000"/>
              <a:buNone/>
            </a:pPr>
            <a:r>
              <a:rPr lang="en-US" sz="2400" b="1" dirty="0"/>
              <a:t>Remember: Authentication and Authorization</a:t>
            </a:r>
          </a:p>
        </p:txBody>
      </p:sp>
      <p:sp>
        <p:nvSpPr>
          <p:cNvPr id="2" name="Slide Number Placeholder 1">
            <a:extLst>
              <a:ext uri="{FF2B5EF4-FFF2-40B4-BE49-F238E27FC236}">
                <a16:creationId xmlns:a16="http://schemas.microsoft.com/office/drawing/2014/main" id="{1FA350F2-D686-4DED-A325-1AAD22E5E160}"/>
              </a:ext>
            </a:extLst>
          </p:cNvPr>
          <p:cNvSpPr>
            <a:spLocks noGrp="1"/>
          </p:cNvSpPr>
          <p:nvPr>
            <p:ph type="sldNum" sz="quarter" idx="12"/>
          </p:nvPr>
        </p:nvSpPr>
        <p:spPr/>
        <p:txBody>
          <a:bodyPr/>
          <a:lstStyle/>
          <a:p>
            <a:fld id="{38A0BB4E-1B34-4067-87CD-4F4F102177D6}"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Database Design</a:t>
            </a:r>
          </a:p>
        </p:txBody>
      </p:sp>
      <p:sp>
        <p:nvSpPr>
          <p:cNvPr id="3" name="Content Placeholder 2"/>
          <p:cNvSpPr>
            <a:spLocks noGrp="1"/>
          </p:cNvSpPr>
          <p:nvPr>
            <p:ph idx="1"/>
          </p:nvPr>
        </p:nvSpPr>
        <p:spPr/>
        <p:txBody>
          <a:bodyPr/>
          <a:lstStyle/>
          <a:p>
            <a:r>
              <a:rPr lang="en-US" dirty="0"/>
              <a:t>Let’s create our own relational DB diagram for </a:t>
            </a:r>
            <a:r>
              <a:rPr lang="en-US"/>
              <a:t>the NFL </a:t>
            </a:r>
            <a:r>
              <a:rPr lang="en-US" dirty="0"/>
              <a:t>using </a:t>
            </a:r>
            <a:r>
              <a:rPr lang="en-US" dirty="0" err="1"/>
              <a:t>LucidChart</a:t>
            </a:r>
            <a:r>
              <a:rPr lang="en-US" dirty="0"/>
              <a:t>.</a:t>
            </a:r>
          </a:p>
          <a:p>
            <a:pPr lvl="1"/>
            <a:r>
              <a:rPr lang="en-US" dirty="0"/>
              <a:t>What are the entities?</a:t>
            </a:r>
          </a:p>
          <a:p>
            <a:pPr lvl="1"/>
            <a:r>
              <a:rPr lang="en-US" dirty="0"/>
              <a:t>What are the attributes?</a:t>
            </a:r>
          </a:p>
        </p:txBody>
      </p:sp>
      <p:pic>
        <p:nvPicPr>
          <p:cNvPr id="1026" name="Picture 2" descr="http://wedonttalk9to5.com/wp-content/uploads/2012/12/you-can-do-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124200"/>
            <a:ext cx="5489915" cy="32004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www.americansportscollectibles.com/images/Super-Bowl-42-Footbal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488598">
            <a:off x="7629872" y="3832038"/>
            <a:ext cx="2833652" cy="1687597"/>
          </a:xfrm>
          <a:prstGeom prst="rect">
            <a:avLst/>
          </a:prstGeom>
          <a:noFill/>
          <a:extLst>
            <a:ext uri="{909E8E84-426E-40dd-AFC4-6F175D3DCCD1}">
              <a14:hiddenFill xmlns:a14="http://schemas.microsoft.com/office/drawing/2010/main" xmlns="">
                <a:solidFill>
                  <a:srgbClr val="FFFFFF"/>
                </a:solidFill>
              </a14:hiddenFill>
            </a:ext>
          </a:extLst>
        </p:spPr>
      </p:pic>
      <p:sp>
        <p:nvSpPr>
          <p:cNvPr id="4" name="Slide Number Placeholder 3">
            <a:extLst>
              <a:ext uri="{FF2B5EF4-FFF2-40B4-BE49-F238E27FC236}">
                <a16:creationId xmlns:a16="http://schemas.microsoft.com/office/drawing/2014/main" id="{23BDB984-02E5-4F56-A3E0-46ED89305877}"/>
              </a:ext>
            </a:extLst>
          </p:cNvPr>
          <p:cNvSpPr>
            <a:spLocks noGrp="1"/>
          </p:cNvSpPr>
          <p:nvPr>
            <p:ph type="sldNum" sz="quarter" idx="12"/>
          </p:nvPr>
        </p:nvSpPr>
        <p:spPr/>
        <p:txBody>
          <a:bodyPr/>
          <a:lstStyle/>
          <a:p>
            <a:fld id="{38A0BB4E-1B34-4067-87CD-4F4F102177D6}" type="slidenum">
              <a:rPr lang="en-US" smtClean="0"/>
              <a:pPr/>
              <a:t>31</a:t>
            </a:fld>
            <a:endParaRPr lang="en-US"/>
          </a:p>
        </p:txBody>
      </p:sp>
    </p:spTree>
    <p:extLst>
      <p:ext uri="{BB962C8B-B14F-4D97-AF65-F5344CB8AC3E}">
        <p14:creationId xmlns:p14="http://schemas.microsoft.com/office/powerpoint/2010/main" val="388854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F5473-DC84-476A-A560-6B77280EF252}"/>
              </a:ext>
            </a:extLst>
          </p:cNvPr>
          <p:cNvSpPr>
            <a:spLocks noGrp="1"/>
          </p:cNvSpPr>
          <p:nvPr>
            <p:ph type="title"/>
          </p:nvPr>
        </p:nvSpPr>
        <p:spPr>
          <a:xfrm>
            <a:off x="304800" y="228600"/>
            <a:ext cx="11430000" cy="780197"/>
          </a:xfrm>
        </p:spPr>
        <p:txBody>
          <a:bodyPr>
            <a:noAutofit/>
          </a:bodyPr>
          <a:lstStyle/>
          <a:p>
            <a:r>
              <a:rPr lang="en-US" sz="3600" dirty="0"/>
              <a:t>Database Design for NFL: Entity-Relationship Diagram (ERD)</a:t>
            </a:r>
          </a:p>
        </p:txBody>
      </p:sp>
      <p:sp>
        <p:nvSpPr>
          <p:cNvPr id="4" name="Slide Number Placeholder 3">
            <a:extLst>
              <a:ext uri="{FF2B5EF4-FFF2-40B4-BE49-F238E27FC236}">
                <a16:creationId xmlns:a16="http://schemas.microsoft.com/office/drawing/2014/main" id="{93C3DE36-243C-4847-A5D2-71ACD14AAD55}"/>
              </a:ext>
            </a:extLst>
          </p:cNvPr>
          <p:cNvSpPr>
            <a:spLocks noGrp="1"/>
          </p:cNvSpPr>
          <p:nvPr>
            <p:ph type="sldNum" sz="quarter" idx="12"/>
          </p:nvPr>
        </p:nvSpPr>
        <p:spPr/>
        <p:txBody>
          <a:bodyPr/>
          <a:lstStyle/>
          <a:p>
            <a:fld id="{38A0BB4E-1B34-4067-87CD-4F4F102177D6}" type="slidenum">
              <a:rPr lang="en-US" smtClean="0"/>
              <a:pPr/>
              <a:t>32</a:t>
            </a:fld>
            <a:endParaRPr lang="en-US"/>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CDE21A50-BC21-4C76-AEAA-0EB092905ABB}"/>
                  </a:ext>
                </a:extLst>
              </p14:cNvPr>
              <p14:cNvContentPartPr/>
              <p14:nvPr/>
            </p14:nvContentPartPr>
            <p14:xfrm>
              <a:off x="3808800" y="2100240"/>
              <a:ext cx="5707800" cy="2587680"/>
            </p14:xfrm>
          </p:contentPart>
        </mc:Choice>
        <mc:Fallback>
          <p:pic>
            <p:nvPicPr>
              <p:cNvPr id="3" name="Ink 2">
                <a:extLst>
                  <a:ext uri="{FF2B5EF4-FFF2-40B4-BE49-F238E27FC236}">
                    <a16:creationId xmlns:a16="http://schemas.microsoft.com/office/drawing/2014/main" id="{CDE21A50-BC21-4C76-AEAA-0EB092905ABB}"/>
                  </a:ext>
                </a:extLst>
              </p:cNvPr>
              <p:cNvPicPr/>
              <p:nvPr/>
            </p:nvPicPr>
            <p:blipFill>
              <a:blip r:embed="rId3"/>
              <a:stretch>
                <a:fillRect/>
              </a:stretch>
            </p:blipFill>
            <p:spPr>
              <a:xfrm>
                <a:off x="3799440" y="2090880"/>
                <a:ext cx="5726520" cy="2606400"/>
              </a:xfrm>
              <a:prstGeom prst="rect">
                <a:avLst/>
              </a:prstGeom>
            </p:spPr>
          </p:pic>
        </mc:Fallback>
      </mc:AlternateContent>
    </p:spTree>
    <p:extLst>
      <p:ext uri="{BB962C8B-B14F-4D97-AF65-F5344CB8AC3E}">
        <p14:creationId xmlns:p14="http://schemas.microsoft.com/office/powerpoint/2010/main" val="93189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F707A8-7641-4FB7-9872-FE60BB0485FC}"/>
              </a:ext>
            </a:extLst>
          </p:cNvPr>
          <p:cNvSpPr>
            <a:spLocks noGrp="1"/>
          </p:cNvSpPr>
          <p:nvPr>
            <p:ph type="title"/>
          </p:nvPr>
        </p:nvSpPr>
        <p:spPr/>
        <p:txBody>
          <a:bodyPr/>
          <a:lstStyle/>
          <a:p>
            <a:r>
              <a:rPr lang="en-US" dirty="0"/>
              <a:t>Data Vocabulary</a:t>
            </a:r>
          </a:p>
        </p:txBody>
      </p:sp>
      <p:graphicFrame>
        <p:nvGraphicFramePr>
          <p:cNvPr id="6" name="Table 6">
            <a:extLst>
              <a:ext uri="{FF2B5EF4-FFF2-40B4-BE49-F238E27FC236}">
                <a16:creationId xmlns:a16="http://schemas.microsoft.com/office/drawing/2014/main" id="{CE3F6682-3E9C-43FC-BE62-B6F5EF881A13}"/>
              </a:ext>
            </a:extLst>
          </p:cNvPr>
          <p:cNvGraphicFramePr>
            <a:graphicFrameLocks noGrp="1"/>
          </p:cNvGraphicFramePr>
          <p:nvPr>
            <p:ph idx="1"/>
            <p:extLst>
              <p:ext uri="{D42A27DB-BD31-4B8C-83A1-F6EECF244321}">
                <p14:modId xmlns:p14="http://schemas.microsoft.com/office/powerpoint/2010/main" val="3810108402"/>
              </p:ext>
            </p:extLst>
          </p:nvPr>
        </p:nvGraphicFramePr>
        <p:xfrm>
          <a:off x="2362200" y="2667000"/>
          <a:ext cx="6999312" cy="1854200"/>
        </p:xfrm>
        <a:graphic>
          <a:graphicData uri="http://schemas.openxmlformats.org/drawingml/2006/table">
            <a:tbl>
              <a:tblPr firstRow="1" bandRow="1">
                <a:tableStyleId>{5C22544A-7EE6-4342-B048-85BDC9FD1C3A}</a:tableStyleId>
              </a:tblPr>
              <a:tblGrid>
                <a:gridCol w="2333104">
                  <a:extLst>
                    <a:ext uri="{9D8B030D-6E8A-4147-A177-3AD203B41FA5}">
                      <a16:colId xmlns:a16="http://schemas.microsoft.com/office/drawing/2014/main" val="1733318577"/>
                    </a:ext>
                  </a:extLst>
                </a:gridCol>
                <a:gridCol w="2333104">
                  <a:extLst>
                    <a:ext uri="{9D8B030D-6E8A-4147-A177-3AD203B41FA5}">
                      <a16:colId xmlns:a16="http://schemas.microsoft.com/office/drawing/2014/main" val="3186964465"/>
                    </a:ext>
                  </a:extLst>
                </a:gridCol>
                <a:gridCol w="2333104">
                  <a:extLst>
                    <a:ext uri="{9D8B030D-6E8A-4147-A177-3AD203B41FA5}">
                      <a16:colId xmlns:a16="http://schemas.microsoft.com/office/drawing/2014/main" val="1003693322"/>
                    </a:ext>
                  </a:extLst>
                </a:gridCol>
              </a:tblGrid>
              <a:tr h="370840">
                <a:tc>
                  <a:txBody>
                    <a:bodyPr/>
                    <a:lstStyle/>
                    <a:p>
                      <a:r>
                        <a:rPr lang="en-US" dirty="0"/>
                        <a:t>Spreadsheet</a:t>
                      </a:r>
                    </a:p>
                  </a:txBody>
                  <a:tcPr/>
                </a:tc>
                <a:tc>
                  <a:txBody>
                    <a:bodyPr/>
                    <a:lstStyle/>
                    <a:p>
                      <a:r>
                        <a:rPr lang="en-US" dirty="0"/>
                        <a:t>Database</a:t>
                      </a:r>
                    </a:p>
                  </a:txBody>
                  <a:tcPr/>
                </a:tc>
                <a:tc>
                  <a:txBody>
                    <a:bodyPr/>
                    <a:lstStyle/>
                    <a:p>
                      <a:r>
                        <a:rPr lang="en-US" dirty="0"/>
                        <a:t>Entity-Relationship</a:t>
                      </a:r>
                    </a:p>
                  </a:txBody>
                  <a:tcPr/>
                </a:tc>
                <a:extLst>
                  <a:ext uri="{0D108BD9-81ED-4DB2-BD59-A6C34878D82A}">
                    <a16:rowId xmlns:a16="http://schemas.microsoft.com/office/drawing/2014/main" val="2093624727"/>
                  </a:ext>
                </a:extLst>
              </a:tr>
              <a:tr h="370840">
                <a:tc>
                  <a:txBody>
                    <a:bodyPr/>
                    <a:lstStyle/>
                    <a:p>
                      <a:r>
                        <a:rPr lang="en-US" dirty="0"/>
                        <a:t>Workbook</a:t>
                      </a:r>
                    </a:p>
                  </a:txBody>
                  <a:tcPr/>
                </a:tc>
                <a:tc>
                  <a:txBody>
                    <a:bodyPr/>
                    <a:lstStyle/>
                    <a:p>
                      <a:r>
                        <a:rPr lang="en-US" dirty="0"/>
                        <a:t>Database</a:t>
                      </a:r>
                    </a:p>
                  </a:txBody>
                  <a:tcPr/>
                </a:tc>
                <a:tc>
                  <a:txBody>
                    <a:bodyPr/>
                    <a:lstStyle/>
                    <a:p>
                      <a:r>
                        <a:rPr lang="en-US" dirty="0"/>
                        <a:t>ERD (Diagram)</a:t>
                      </a:r>
                    </a:p>
                  </a:txBody>
                  <a:tcPr/>
                </a:tc>
                <a:extLst>
                  <a:ext uri="{0D108BD9-81ED-4DB2-BD59-A6C34878D82A}">
                    <a16:rowId xmlns:a16="http://schemas.microsoft.com/office/drawing/2014/main" val="3861879446"/>
                  </a:ext>
                </a:extLst>
              </a:tr>
              <a:tr h="370840">
                <a:tc>
                  <a:txBody>
                    <a:bodyPr/>
                    <a:lstStyle/>
                    <a:p>
                      <a:r>
                        <a:rPr lang="en-US" dirty="0"/>
                        <a:t>Worksheet</a:t>
                      </a:r>
                    </a:p>
                  </a:txBody>
                  <a:tcPr/>
                </a:tc>
                <a:tc>
                  <a:txBody>
                    <a:bodyPr/>
                    <a:lstStyle/>
                    <a:p>
                      <a:r>
                        <a:rPr lang="en-US" dirty="0"/>
                        <a:t>Table</a:t>
                      </a:r>
                    </a:p>
                  </a:txBody>
                  <a:tcPr/>
                </a:tc>
                <a:tc>
                  <a:txBody>
                    <a:bodyPr/>
                    <a:lstStyle/>
                    <a:p>
                      <a:r>
                        <a:rPr lang="en-US" dirty="0"/>
                        <a:t>Entity</a:t>
                      </a:r>
                    </a:p>
                  </a:txBody>
                  <a:tcPr/>
                </a:tc>
                <a:extLst>
                  <a:ext uri="{0D108BD9-81ED-4DB2-BD59-A6C34878D82A}">
                    <a16:rowId xmlns:a16="http://schemas.microsoft.com/office/drawing/2014/main" val="2560733058"/>
                  </a:ext>
                </a:extLst>
              </a:tr>
              <a:tr h="370840">
                <a:tc>
                  <a:txBody>
                    <a:bodyPr/>
                    <a:lstStyle/>
                    <a:p>
                      <a:r>
                        <a:rPr lang="en-US" dirty="0"/>
                        <a:t>Row</a:t>
                      </a:r>
                    </a:p>
                  </a:txBody>
                  <a:tcPr/>
                </a:tc>
                <a:tc>
                  <a:txBody>
                    <a:bodyPr/>
                    <a:lstStyle/>
                    <a:p>
                      <a:r>
                        <a:rPr lang="en-US" dirty="0"/>
                        <a:t>Record</a:t>
                      </a:r>
                    </a:p>
                  </a:txBody>
                  <a:tcPr/>
                </a:tc>
                <a:tc>
                  <a:txBody>
                    <a:bodyPr/>
                    <a:lstStyle/>
                    <a:p>
                      <a:r>
                        <a:rPr lang="en-US" dirty="0"/>
                        <a:t>Instance</a:t>
                      </a:r>
                    </a:p>
                  </a:txBody>
                  <a:tcPr/>
                </a:tc>
                <a:extLst>
                  <a:ext uri="{0D108BD9-81ED-4DB2-BD59-A6C34878D82A}">
                    <a16:rowId xmlns:a16="http://schemas.microsoft.com/office/drawing/2014/main" val="570777470"/>
                  </a:ext>
                </a:extLst>
              </a:tr>
              <a:tr h="370840">
                <a:tc>
                  <a:txBody>
                    <a:bodyPr/>
                    <a:lstStyle/>
                    <a:p>
                      <a:r>
                        <a:rPr lang="en-US" dirty="0"/>
                        <a:t>Column</a:t>
                      </a:r>
                    </a:p>
                  </a:txBody>
                  <a:tcPr/>
                </a:tc>
                <a:tc>
                  <a:txBody>
                    <a:bodyPr/>
                    <a:lstStyle/>
                    <a:p>
                      <a:r>
                        <a:rPr lang="en-US" dirty="0"/>
                        <a:t>Field</a:t>
                      </a:r>
                    </a:p>
                  </a:txBody>
                  <a:tcPr/>
                </a:tc>
                <a:tc>
                  <a:txBody>
                    <a:bodyPr/>
                    <a:lstStyle/>
                    <a:p>
                      <a:r>
                        <a:rPr lang="en-US" dirty="0"/>
                        <a:t>Property</a:t>
                      </a:r>
                    </a:p>
                  </a:txBody>
                  <a:tcPr/>
                </a:tc>
                <a:extLst>
                  <a:ext uri="{0D108BD9-81ED-4DB2-BD59-A6C34878D82A}">
                    <a16:rowId xmlns:a16="http://schemas.microsoft.com/office/drawing/2014/main" val="3061849326"/>
                  </a:ext>
                </a:extLst>
              </a:tr>
            </a:tbl>
          </a:graphicData>
        </a:graphic>
      </p:graphicFrame>
      <p:sp>
        <p:nvSpPr>
          <p:cNvPr id="3" name="Slide Number Placeholder 2">
            <a:extLst>
              <a:ext uri="{FF2B5EF4-FFF2-40B4-BE49-F238E27FC236}">
                <a16:creationId xmlns:a16="http://schemas.microsoft.com/office/drawing/2014/main" id="{6A7444EB-D4F7-4FDB-80DC-65C128274216}"/>
              </a:ext>
            </a:extLst>
          </p:cNvPr>
          <p:cNvSpPr>
            <a:spLocks noGrp="1"/>
          </p:cNvSpPr>
          <p:nvPr>
            <p:ph type="sldNum" sz="quarter" idx="12"/>
          </p:nvPr>
        </p:nvSpPr>
        <p:spPr/>
        <p:txBody>
          <a:bodyPr/>
          <a:lstStyle/>
          <a:p>
            <a:fld id="{38A0BB4E-1B34-4067-87CD-4F4F102177D6}" type="slidenum">
              <a:rPr lang="en-US" smtClean="0"/>
              <a:pPr/>
              <a:t>33</a:t>
            </a:fld>
            <a:endParaRPr lang="en-US"/>
          </a:p>
        </p:txBody>
      </p:sp>
    </p:spTree>
    <p:extLst>
      <p:ext uri="{BB962C8B-B14F-4D97-AF65-F5344CB8AC3E}">
        <p14:creationId xmlns:p14="http://schemas.microsoft.com/office/powerpoint/2010/main" val="3434145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9982A22-00A1-4A52-9985-1FB53833A3B0}"/>
              </a:ext>
            </a:extLst>
          </p:cNvPr>
          <p:cNvSpPr/>
          <p:nvPr/>
        </p:nvSpPr>
        <p:spPr>
          <a:xfrm>
            <a:off x="4419600" y="1447800"/>
            <a:ext cx="28194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327404-CC4B-4967-8ED2-BDC0139A7011}"/>
              </a:ext>
            </a:extLst>
          </p:cNvPr>
          <p:cNvSpPr>
            <a:spLocks noGrp="1"/>
          </p:cNvSpPr>
          <p:nvPr>
            <p:ph type="title"/>
          </p:nvPr>
        </p:nvSpPr>
        <p:spPr>
          <a:xfrm>
            <a:off x="-4011" y="1"/>
            <a:ext cx="4617720" cy="685800"/>
          </a:xfrm>
        </p:spPr>
        <p:txBody>
          <a:bodyPr>
            <a:normAutofit fontScale="90000"/>
          </a:bodyPr>
          <a:lstStyle/>
          <a:p>
            <a:r>
              <a:rPr lang="en-US" dirty="0"/>
              <a:t>Midterm Review</a:t>
            </a:r>
          </a:p>
        </p:txBody>
      </p:sp>
      <p:sp>
        <p:nvSpPr>
          <p:cNvPr id="3" name="Content Placeholder 2">
            <a:extLst>
              <a:ext uri="{FF2B5EF4-FFF2-40B4-BE49-F238E27FC236}">
                <a16:creationId xmlns:a16="http://schemas.microsoft.com/office/drawing/2014/main" id="{F0A2D195-2414-430F-B947-0C7AE02FA28A}"/>
              </a:ext>
            </a:extLst>
          </p:cNvPr>
          <p:cNvSpPr>
            <a:spLocks noGrp="1"/>
          </p:cNvSpPr>
          <p:nvPr>
            <p:ph idx="1"/>
          </p:nvPr>
        </p:nvSpPr>
        <p:spPr>
          <a:xfrm>
            <a:off x="381000" y="685801"/>
            <a:ext cx="5029200" cy="6019799"/>
          </a:xfrm>
          <a:solidFill>
            <a:schemeClr val="bg1"/>
          </a:solidFill>
        </p:spPr>
        <p:txBody>
          <a:bodyPr>
            <a:noAutofit/>
          </a:bodyPr>
          <a:lstStyle/>
          <a:p>
            <a:pPr>
              <a:lnSpc>
                <a:spcPct val="100000"/>
              </a:lnSpc>
              <a:spcBef>
                <a:spcPts val="0"/>
              </a:spcBef>
              <a:spcAft>
                <a:spcPts val="0"/>
              </a:spcAft>
              <a:buFont typeface="Arial" panose="020B0604020202020204" pitchFamily="34" charset="0"/>
              <a:buChar char="•"/>
            </a:pPr>
            <a:r>
              <a:rPr lang="en-US" sz="1600" dirty="0"/>
              <a:t>Information Systems</a:t>
            </a:r>
          </a:p>
          <a:p>
            <a:pPr lvl="1">
              <a:lnSpc>
                <a:spcPct val="100000"/>
              </a:lnSpc>
              <a:spcBef>
                <a:spcPts val="0"/>
              </a:spcBef>
              <a:spcAft>
                <a:spcPts val="0"/>
              </a:spcAft>
              <a:buFont typeface="Arial" panose="020B0604020202020204" pitchFamily="34" charset="0"/>
              <a:buChar char="•"/>
            </a:pPr>
            <a:r>
              <a:rPr lang="en-US" sz="1400" dirty="0"/>
              <a:t>Organizations, People, Information Technology</a:t>
            </a:r>
          </a:p>
          <a:p>
            <a:pPr>
              <a:lnSpc>
                <a:spcPct val="100000"/>
              </a:lnSpc>
              <a:spcBef>
                <a:spcPts val="0"/>
              </a:spcBef>
              <a:spcAft>
                <a:spcPts val="0"/>
              </a:spcAft>
              <a:buFont typeface="Arial" panose="020B0604020202020204" pitchFamily="34" charset="0"/>
              <a:buChar char="•"/>
            </a:pPr>
            <a:r>
              <a:rPr lang="en-US" sz="1600" dirty="0"/>
              <a:t>Types of Data Systems</a:t>
            </a:r>
          </a:p>
          <a:p>
            <a:pPr lvl="1">
              <a:lnSpc>
                <a:spcPct val="100000"/>
              </a:lnSpc>
              <a:spcBef>
                <a:spcPts val="0"/>
              </a:spcBef>
              <a:spcAft>
                <a:spcPts val="0"/>
              </a:spcAft>
              <a:buFont typeface="Arial" panose="020B0604020202020204" pitchFamily="34" charset="0"/>
              <a:buChar char="•"/>
            </a:pPr>
            <a:r>
              <a:rPr lang="en-US" sz="1400" dirty="0"/>
              <a:t>Transaction Processing Systems (TPS)</a:t>
            </a:r>
          </a:p>
          <a:p>
            <a:pPr lvl="1">
              <a:lnSpc>
                <a:spcPct val="100000"/>
              </a:lnSpc>
              <a:spcBef>
                <a:spcPts val="0"/>
              </a:spcBef>
              <a:spcAft>
                <a:spcPts val="0"/>
              </a:spcAft>
              <a:buFont typeface="Arial" panose="020B0604020202020204" pitchFamily="34" charset="0"/>
              <a:buChar char="•"/>
            </a:pPr>
            <a:r>
              <a:rPr lang="en-US" sz="1400" dirty="0"/>
              <a:t>Management Information Systems (MIS)</a:t>
            </a:r>
          </a:p>
          <a:p>
            <a:pPr lvl="1">
              <a:lnSpc>
                <a:spcPct val="100000"/>
              </a:lnSpc>
              <a:spcBef>
                <a:spcPts val="0"/>
              </a:spcBef>
              <a:spcAft>
                <a:spcPts val="0"/>
              </a:spcAft>
              <a:buFont typeface="Arial" panose="020B0604020202020204" pitchFamily="34" charset="0"/>
              <a:buChar char="•"/>
            </a:pPr>
            <a:r>
              <a:rPr lang="en-US" sz="1400" dirty="0"/>
              <a:t>Enterprise Resource Planning (ERP)</a:t>
            </a:r>
          </a:p>
          <a:p>
            <a:pPr lvl="1">
              <a:lnSpc>
                <a:spcPct val="100000"/>
              </a:lnSpc>
              <a:spcBef>
                <a:spcPts val="0"/>
              </a:spcBef>
              <a:spcAft>
                <a:spcPts val="0"/>
              </a:spcAft>
              <a:buFont typeface="Arial" panose="020B0604020202020204" pitchFamily="34" charset="0"/>
              <a:buChar char="•"/>
            </a:pPr>
            <a:r>
              <a:rPr lang="en-US" sz="1400" dirty="0"/>
              <a:t>Supply Chain Management (SCM)</a:t>
            </a:r>
          </a:p>
          <a:p>
            <a:pPr lvl="1">
              <a:lnSpc>
                <a:spcPct val="100000"/>
              </a:lnSpc>
              <a:spcBef>
                <a:spcPts val="0"/>
              </a:spcBef>
              <a:spcAft>
                <a:spcPts val="0"/>
              </a:spcAft>
              <a:buFont typeface="Arial" panose="020B0604020202020204" pitchFamily="34" charset="0"/>
              <a:buChar char="•"/>
            </a:pPr>
            <a:r>
              <a:rPr lang="en-US" sz="1400" dirty="0"/>
              <a:t>Decision Support Systems (DSS)</a:t>
            </a:r>
          </a:p>
          <a:p>
            <a:pPr lvl="1">
              <a:lnSpc>
                <a:spcPct val="100000"/>
              </a:lnSpc>
              <a:spcBef>
                <a:spcPts val="0"/>
              </a:spcBef>
              <a:spcAft>
                <a:spcPts val="0"/>
              </a:spcAft>
              <a:buFont typeface="Arial" panose="020B0604020202020204" pitchFamily="34" charset="0"/>
              <a:buChar char="•"/>
            </a:pPr>
            <a:r>
              <a:rPr lang="en-US" sz="1400" dirty="0"/>
              <a:t>Executive Information Systems (EIS)</a:t>
            </a:r>
          </a:p>
          <a:p>
            <a:pPr lvl="1">
              <a:lnSpc>
                <a:spcPct val="100000"/>
              </a:lnSpc>
              <a:spcBef>
                <a:spcPts val="0"/>
              </a:spcBef>
              <a:spcAft>
                <a:spcPts val="0"/>
              </a:spcAft>
              <a:buFont typeface="Arial" panose="020B0604020202020204" pitchFamily="34" charset="0"/>
              <a:buChar char="•"/>
            </a:pPr>
            <a:r>
              <a:rPr lang="en-US" sz="1400" dirty="0"/>
              <a:t>Legacy Systems</a:t>
            </a:r>
          </a:p>
          <a:p>
            <a:pPr lvl="1">
              <a:lnSpc>
                <a:spcPct val="100000"/>
              </a:lnSpc>
              <a:spcBef>
                <a:spcPts val="0"/>
              </a:spcBef>
              <a:spcAft>
                <a:spcPts val="0"/>
              </a:spcAft>
              <a:buFont typeface="Arial" panose="020B0604020202020204" pitchFamily="34" charset="0"/>
              <a:buChar char="•"/>
            </a:pPr>
            <a:r>
              <a:rPr lang="en-US" sz="1400" dirty="0"/>
              <a:t>Financial and Managerial Accounting</a:t>
            </a:r>
          </a:p>
          <a:p>
            <a:pPr lvl="1">
              <a:lnSpc>
                <a:spcPct val="100000"/>
              </a:lnSpc>
              <a:spcBef>
                <a:spcPts val="0"/>
              </a:spcBef>
              <a:spcAft>
                <a:spcPts val="0"/>
              </a:spcAft>
              <a:buFont typeface="Arial" panose="020B0604020202020204" pitchFamily="34" charset="0"/>
              <a:buChar char="•"/>
            </a:pPr>
            <a:r>
              <a:rPr lang="en-US" sz="1400" dirty="0"/>
              <a:t>Customer Relationship Management (CRM)</a:t>
            </a:r>
          </a:p>
          <a:p>
            <a:pPr>
              <a:lnSpc>
                <a:spcPct val="100000"/>
              </a:lnSpc>
              <a:spcBef>
                <a:spcPts val="0"/>
              </a:spcBef>
              <a:spcAft>
                <a:spcPts val="0"/>
              </a:spcAft>
              <a:buFont typeface="Arial" panose="020B0604020202020204" pitchFamily="34" charset="0"/>
              <a:buChar char="•"/>
            </a:pPr>
            <a:r>
              <a:rPr lang="en-US" sz="1600" dirty="0"/>
              <a:t>Information and Data</a:t>
            </a:r>
          </a:p>
          <a:p>
            <a:pPr>
              <a:lnSpc>
                <a:spcPct val="100000"/>
              </a:lnSpc>
              <a:spcBef>
                <a:spcPts val="0"/>
              </a:spcBef>
              <a:spcAft>
                <a:spcPts val="0"/>
              </a:spcAft>
              <a:buFont typeface="Arial" panose="020B0604020202020204" pitchFamily="34" charset="0"/>
              <a:buChar char="•"/>
            </a:pPr>
            <a:r>
              <a:rPr lang="en-US" sz="1600" dirty="0"/>
              <a:t>Computer Data</a:t>
            </a:r>
          </a:p>
          <a:p>
            <a:pPr lvl="1">
              <a:lnSpc>
                <a:spcPct val="100000"/>
              </a:lnSpc>
              <a:spcBef>
                <a:spcPts val="0"/>
              </a:spcBef>
              <a:spcAft>
                <a:spcPts val="0"/>
              </a:spcAft>
              <a:buFont typeface="Arial" panose="020B0604020202020204" pitchFamily="34" charset="0"/>
              <a:buChar char="•"/>
            </a:pPr>
            <a:r>
              <a:rPr lang="en-US" sz="1400" dirty="0"/>
              <a:t>Binary, Bit, Byte</a:t>
            </a:r>
          </a:p>
          <a:p>
            <a:pPr lvl="1">
              <a:lnSpc>
                <a:spcPct val="100000"/>
              </a:lnSpc>
              <a:spcBef>
                <a:spcPts val="0"/>
              </a:spcBef>
              <a:spcAft>
                <a:spcPts val="0"/>
              </a:spcAft>
              <a:buFont typeface="Arial" panose="020B0604020202020204" pitchFamily="34" charset="0"/>
              <a:buChar char="•"/>
            </a:pPr>
            <a:r>
              <a:rPr lang="en-US" sz="1400" dirty="0"/>
              <a:t>Kilobyte, Megabyte, Gigabyte, Terabyte</a:t>
            </a:r>
          </a:p>
          <a:p>
            <a:pPr>
              <a:lnSpc>
                <a:spcPct val="100000"/>
              </a:lnSpc>
              <a:spcBef>
                <a:spcPts val="0"/>
              </a:spcBef>
              <a:spcAft>
                <a:spcPts val="0"/>
              </a:spcAft>
              <a:buFont typeface="Arial" panose="020B0604020202020204" pitchFamily="34" charset="0"/>
              <a:buChar char="•"/>
            </a:pPr>
            <a:r>
              <a:rPr lang="en-US" sz="1600" dirty="0"/>
              <a:t>CPU Architecture</a:t>
            </a:r>
          </a:p>
          <a:p>
            <a:pPr lvl="1">
              <a:lnSpc>
                <a:spcPct val="100000"/>
              </a:lnSpc>
              <a:spcBef>
                <a:spcPts val="0"/>
              </a:spcBef>
              <a:spcAft>
                <a:spcPts val="0"/>
              </a:spcAft>
              <a:buFont typeface="Arial" panose="020B0604020202020204" pitchFamily="34" charset="0"/>
              <a:buChar char="•"/>
            </a:pPr>
            <a:r>
              <a:rPr lang="en-US" sz="1400" dirty="0"/>
              <a:t>Number of Cores, Clock Speed, Hyperthreading</a:t>
            </a:r>
          </a:p>
          <a:p>
            <a:pPr>
              <a:lnSpc>
                <a:spcPct val="100000"/>
              </a:lnSpc>
              <a:spcBef>
                <a:spcPts val="0"/>
              </a:spcBef>
              <a:spcAft>
                <a:spcPts val="0"/>
              </a:spcAft>
              <a:buFont typeface="Arial" panose="020B0604020202020204" pitchFamily="34" charset="0"/>
              <a:buChar char="•"/>
            </a:pPr>
            <a:r>
              <a:rPr lang="en-US" sz="1600" dirty="0"/>
              <a:t>Types of memory</a:t>
            </a:r>
          </a:p>
          <a:p>
            <a:pPr lvl="1">
              <a:lnSpc>
                <a:spcPct val="100000"/>
              </a:lnSpc>
              <a:spcBef>
                <a:spcPts val="0"/>
              </a:spcBef>
              <a:spcAft>
                <a:spcPts val="0"/>
              </a:spcAft>
              <a:buFont typeface="Arial" panose="020B0604020202020204" pitchFamily="34" charset="0"/>
              <a:buChar char="•"/>
            </a:pPr>
            <a:r>
              <a:rPr lang="en-US" sz="1400" dirty="0"/>
              <a:t>Primary, Secondary</a:t>
            </a:r>
          </a:p>
          <a:p>
            <a:pPr lvl="1">
              <a:lnSpc>
                <a:spcPct val="100000"/>
              </a:lnSpc>
              <a:spcBef>
                <a:spcPts val="0"/>
              </a:spcBef>
              <a:spcAft>
                <a:spcPts val="0"/>
              </a:spcAft>
              <a:buFont typeface="Arial" panose="020B0604020202020204" pitchFamily="34" charset="0"/>
              <a:buChar char="•"/>
            </a:pPr>
            <a:r>
              <a:rPr lang="en-US" sz="1400" dirty="0"/>
              <a:t>Cache, Main, Disk, Solid-State Drive (SSD), Flash</a:t>
            </a:r>
          </a:p>
          <a:p>
            <a:pPr lvl="1">
              <a:lnSpc>
                <a:spcPct val="100000"/>
              </a:lnSpc>
              <a:spcBef>
                <a:spcPts val="0"/>
              </a:spcBef>
              <a:spcAft>
                <a:spcPts val="0"/>
              </a:spcAft>
              <a:buFont typeface="Arial" panose="020B0604020202020204" pitchFamily="34" charset="0"/>
              <a:buChar char="•"/>
            </a:pPr>
            <a:r>
              <a:rPr lang="en-US" sz="1400" dirty="0"/>
              <a:t>RAM, ROM</a:t>
            </a:r>
          </a:p>
          <a:p>
            <a:pPr>
              <a:lnSpc>
                <a:spcPct val="100000"/>
              </a:lnSpc>
              <a:spcBef>
                <a:spcPts val="0"/>
              </a:spcBef>
              <a:spcAft>
                <a:spcPts val="0"/>
              </a:spcAft>
              <a:buFont typeface="Arial" panose="020B0604020202020204" pitchFamily="34" charset="0"/>
              <a:buChar char="•"/>
            </a:pPr>
            <a:r>
              <a:rPr lang="en-US" sz="1600" dirty="0"/>
              <a:t>Network Media</a:t>
            </a:r>
          </a:p>
          <a:p>
            <a:pPr lvl="1">
              <a:lnSpc>
                <a:spcPct val="100000"/>
              </a:lnSpc>
              <a:spcBef>
                <a:spcPts val="0"/>
              </a:spcBef>
              <a:spcAft>
                <a:spcPts val="0"/>
              </a:spcAft>
              <a:buFont typeface="Arial" panose="020B0604020202020204" pitchFamily="34" charset="0"/>
              <a:buChar char="•"/>
            </a:pPr>
            <a:r>
              <a:rPr lang="en-US" sz="1400" dirty="0"/>
              <a:t>Coax, Twisted Pair, Fiber</a:t>
            </a:r>
          </a:p>
          <a:p>
            <a:pPr>
              <a:lnSpc>
                <a:spcPct val="100000"/>
              </a:lnSpc>
              <a:spcBef>
                <a:spcPts val="0"/>
              </a:spcBef>
              <a:spcAft>
                <a:spcPts val="0"/>
              </a:spcAft>
              <a:buFont typeface="Arial" panose="020B0604020202020204" pitchFamily="34" charset="0"/>
              <a:buChar char="•"/>
            </a:pPr>
            <a:r>
              <a:rPr lang="en-US" sz="1600" dirty="0"/>
              <a:t>Networking Protocols</a:t>
            </a:r>
          </a:p>
          <a:p>
            <a:pPr lvl="1">
              <a:lnSpc>
                <a:spcPct val="100000"/>
              </a:lnSpc>
              <a:spcBef>
                <a:spcPts val="0"/>
              </a:spcBef>
              <a:spcAft>
                <a:spcPts val="0"/>
              </a:spcAft>
              <a:buFont typeface="Arial" panose="020B0604020202020204" pitchFamily="34" charset="0"/>
              <a:buChar char="•"/>
            </a:pPr>
            <a:r>
              <a:rPr lang="en-US" sz="1400" dirty="0"/>
              <a:t>TCP/IP, HTTP, SMTP, etc.</a:t>
            </a:r>
          </a:p>
          <a:p>
            <a:pPr lvl="1">
              <a:lnSpc>
                <a:spcPct val="100000"/>
              </a:lnSpc>
              <a:spcBef>
                <a:spcPts val="0"/>
              </a:spcBef>
              <a:spcAft>
                <a:spcPts val="0"/>
              </a:spcAft>
              <a:buFont typeface="Arial" panose="020B0604020202020204" pitchFamily="34" charset="0"/>
              <a:buChar char="•"/>
            </a:pPr>
            <a:endParaRPr lang="en-US" sz="1400" dirty="0"/>
          </a:p>
        </p:txBody>
      </p:sp>
      <p:sp>
        <p:nvSpPr>
          <p:cNvPr id="4" name="Slide Number Placeholder 3">
            <a:extLst>
              <a:ext uri="{FF2B5EF4-FFF2-40B4-BE49-F238E27FC236}">
                <a16:creationId xmlns:a16="http://schemas.microsoft.com/office/drawing/2014/main" id="{273B8CC5-90AF-4579-85AA-E2D54D5310D5}"/>
              </a:ext>
            </a:extLst>
          </p:cNvPr>
          <p:cNvSpPr>
            <a:spLocks noGrp="1"/>
          </p:cNvSpPr>
          <p:nvPr>
            <p:ph type="sldNum" sz="quarter" idx="12"/>
          </p:nvPr>
        </p:nvSpPr>
        <p:spPr/>
        <p:txBody>
          <a:bodyPr/>
          <a:lstStyle/>
          <a:p>
            <a:fld id="{38A0BB4E-1B34-4067-87CD-4F4F102177D6}" type="slidenum">
              <a:rPr lang="en-US" smtClean="0"/>
              <a:pPr/>
              <a:t>34</a:t>
            </a:fld>
            <a:endParaRPr lang="en-US"/>
          </a:p>
        </p:txBody>
      </p:sp>
      <p:sp>
        <p:nvSpPr>
          <p:cNvPr id="5" name="Content Placeholder 2">
            <a:extLst>
              <a:ext uri="{FF2B5EF4-FFF2-40B4-BE49-F238E27FC236}">
                <a16:creationId xmlns:a16="http://schemas.microsoft.com/office/drawing/2014/main" id="{1A78B0CB-B2BC-4FC8-A5A1-0442AA72DC4E}"/>
              </a:ext>
            </a:extLst>
          </p:cNvPr>
          <p:cNvSpPr txBox="1">
            <a:spLocks/>
          </p:cNvSpPr>
          <p:nvPr/>
        </p:nvSpPr>
        <p:spPr>
          <a:xfrm>
            <a:off x="6183283" y="152400"/>
            <a:ext cx="5029200" cy="6553200"/>
          </a:xfrm>
          <a:prstGeom prst="rect">
            <a:avLst/>
          </a:prstGeom>
          <a:solidFill>
            <a:schemeClr val="bg1"/>
          </a:solidFill>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spcBef>
                <a:spcPts val="0"/>
              </a:spcBef>
              <a:spcAft>
                <a:spcPts val="0"/>
              </a:spcAft>
              <a:buFont typeface="Arial" panose="020B0604020202020204" pitchFamily="34" charset="0"/>
              <a:buChar char="•"/>
            </a:pPr>
            <a:r>
              <a:rPr lang="en-US" sz="1600" dirty="0"/>
              <a:t>Internet Structure</a:t>
            </a:r>
          </a:p>
          <a:p>
            <a:pPr lvl="1">
              <a:lnSpc>
                <a:spcPct val="100000"/>
              </a:lnSpc>
              <a:spcBef>
                <a:spcPts val="0"/>
              </a:spcBef>
              <a:spcAft>
                <a:spcPts val="0"/>
              </a:spcAft>
              <a:buFont typeface="Arial" panose="020B0604020202020204" pitchFamily="34" charset="0"/>
              <a:buChar char="•"/>
            </a:pPr>
            <a:r>
              <a:rPr lang="en-US" sz="1400" dirty="0"/>
              <a:t>Local Area Network (LAN), Wide Area Network (WAN)</a:t>
            </a:r>
          </a:p>
          <a:p>
            <a:pPr lvl="1">
              <a:lnSpc>
                <a:spcPct val="100000"/>
              </a:lnSpc>
              <a:spcBef>
                <a:spcPts val="0"/>
              </a:spcBef>
              <a:spcAft>
                <a:spcPts val="0"/>
              </a:spcAft>
              <a:buFont typeface="Arial" panose="020B0604020202020204" pitchFamily="34" charset="0"/>
              <a:buChar char="•"/>
            </a:pPr>
            <a:r>
              <a:rPr lang="en-US" sz="1400" dirty="0"/>
              <a:t>Internet, World-Wide-Web, “The Cloud”</a:t>
            </a:r>
          </a:p>
          <a:p>
            <a:pPr>
              <a:lnSpc>
                <a:spcPct val="100000"/>
              </a:lnSpc>
              <a:spcBef>
                <a:spcPts val="0"/>
              </a:spcBef>
              <a:spcAft>
                <a:spcPts val="0"/>
              </a:spcAft>
              <a:buFont typeface="Arial" panose="020B0604020202020204" pitchFamily="34" charset="0"/>
              <a:buChar char="•"/>
            </a:pPr>
            <a:r>
              <a:rPr lang="en-US" sz="1600" dirty="0"/>
              <a:t>Virtual Private Networking (VPN)</a:t>
            </a:r>
          </a:p>
          <a:p>
            <a:pPr>
              <a:lnSpc>
                <a:spcPct val="100000"/>
              </a:lnSpc>
              <a:spcBef>
                <a:spcPts val="0"/>
              </a:spcBef>
              <a:spcAft>
                <a:spcPts val="0"/>
              </a:spcAft>
              <a:buFont typeface="Arial" panose="020B0604020202020204" pitchFamily="34" charset="0"/>
              <a:buChar char="•"/>
            </a:pPr>
            <a:r>
              <a:rPr lang="en-US" sz="1600" dirty="0"/>
              <a:t>Internet Addresses (IP Addresses)</a:t>
            </a:r>
          </a:p>
          <a:p>
            <a:pPr>
              <a:lnSpc>
                <a:spcPct val="100000"/>
              </a:lnSpc>
              <a:spcBef>
                <a:spcPts val="0"/>
              </a:spcBef>
              <a:spcAft>
                <a:spcPts val="0"/>
              </a:spcAft>
              <a:buFont typeface="Arial" panose="020B0604020202020204" pitchFamily="34" charset="0"/>
              <a:buChar char="•"/>
            </a:pPr>
            <a:r>
              <a:rPr lang="en-US" sz="1600" dirty="0"/>
              <a:t>CIA Triad</a:t>
            </a:r>
          </a:p>
          <a:p>
            <a:pPr lvl="1">
              <a:lnSpc>
                <a:spcPct val="100000"/>
              </a:lnSpc>
              <a:spcBef>
                <a:spcPts val="0"/>
              </a:spcBef>
              <a:spcAft>
                <a:spcPts val="0"/>
              </a:spcAft>
              <a:buFont typeface="Arial" panose="020B0604020202020204" pitchFamily="34" charset="0"/>
              <a:buChar char="•"/>
            </a:pPr>
            <a:r>
              <a:rPr lang="en-US" sz="1400" dirty="0"/>
              <a:t>Confidentiality, Availability, Integrity</a:t>
            </a:r>
          </a:p>
          <a:p>
            <a:pPr>
              <a:lnSpc>
                <a:spcPct val="100000"/>
              </a:lnSpc>
              <a:spcBef>
                <a:spcPts val="0"/>
              </a:spcBef>
              <a:spcAft>
                <a:spcPts val="0"/>
              </a:spcAft>
              <a:buFont typeface="Arial" panose="020B0604020202020204" pitchFamily="34" charset="0"/>
              <a:buChar char="•"/>
            </a:pPr>
            <a:r>
              <a:rPr lang="en-US" sz="1600" dirty="0"/>
              <a:t>Roles</a:t>
            </a:r>
          </a:p>
          <a:p>
            <a:pPr lvl="1">
              <a:lnSpc>
                <a:spcPct val="100000"/>
              </a:lnSpc>
              <a:spcBef>
                <a:spcPts val="0"/>
              </a:spcBef>
              <a:spcAft>
                <a:spcPts val="0"/>
              </a:spcAft>
              <a:buFont typeface="Arial" panose="020B0604020202020204" pitchFamily="34" charset="0"/>
              <a:buChar char="•"/>
            </a:pPr>
            <a:r>
              <a:rPr lang="en-US" sz="1400" dirty="0"/>
              <a:t>Hacker, Malicious Insider, Non-Malicious Insider</a:t>
            </a:r>
          </a:p>
          <a:p>
            <a:pPr>
              <a:lnSpc>
                <a:spcPct val="100000"/>
              </a:lnSpc>
              <a:spcBef>
                <a:spcPts val="0"/>
              </a:spcBef>
              <a:spcAft>
                <a:spcPts val="0"/>
              </a:spcAft>
              <a:buFont typeface="Arial" panose="020B0604020202020204" pitchFamily="34" charset="0"/>
              <a:buChar char="•"/>
            </a:pPr>
            <a:r>
              <a:rPr lang="en-US" sz="1600" dirty="0"/>
              <a:t>Authentication and Authorization</a:t>
            </a:r>
          </a:p>
          <a:p>
            <a:pPr>
              <a:lnSpc>
                <a:spcPct val="100000"/>
              </a:lnSpc>
              <a:spcBef>
                <a:spcPts val="0"/>
              </a:spcBef>
              <a:spcAft>
                <a:spcPts val="0"/>
              </a:spcAft>
              <a:buFont typeface="Arial" panose="020B0604020202020204" pitchFamily="34" charset="0"/>
              <a:buChar char="•"/>
            </a:pPr>
            <a:r>
              <a:rPr lang="en-US" sz="1600" dirty="0"/>
              <a:t>Authentication Types</a:t>
            </a:r>
          </a:p>
          <a:p>
            <a:pPr lvl="1">
              <a:lnSpc>
                <a:spcPct val="100000"/>
              </a:lnSpc>
              <a:spcBef>
                <a:spcPts val="0"/>
              </a:spcBef>
              <a:spcAft>
                <a:spcPts val="0"/>
              </a:spcAft>
              <a:buFont typeface="Arial" panose="020B0604020202020204" pitchFamily="34" charset="0"/>
              <a:buChar char="•"/>
            </a:pPr>
            <a:r>
              <a:rPr lang="en-US" sz="1400" dirty="0"/>
              <a:t>Something You Know, Something You Have, Something You Are</a:t>
            </a:r>
          </a:p>
          <a:p>
            <a:pPr>
              <a:lnSpc>
                <a:spcPct val="100000"/>
              </a:lnSpc>
              <a:spcBef>
                <a:spcPts val="0"/>
              </a:spcBef>
              <a:spcAft>
                <a:spcPts val="0"/>
              </a:spcAft>
              <a:buFont typeface="Arial" panose="020B0604020202020204" pitchFamily="34" charset="0"/>
              <a:buChar char="•"/>
            </a:pPr>
            <a:r>
              <a:rPr lang="en-US" sz="1600" dirty="0"/>
              <a:t>Types of Threats</a:t>
            </a:r>
          </a:p>
          <a:p>
            <a:pPr lvl="1">
              <a:lnSpc>
                <a:spcPct val="100000"/>
              </a:lnSpc>
              <a:spcBef>
                <a:spcPts val="0"/>
              </a:spcBef>
              <a:spcAft>
                <a:spcPts val="0"/>
              </a:spcAft>
              <a:buFont typeface="Arial" panose="020B0604020202020204" pitchFamily="34" charset="0"/>
              <a:buChar char="•"/>
            </a:pPr>
            <a:r>
              <a:rPr lang="en-US" sz="1400" dirty="0"/>
              <a:t>Attacks, Failures, Natural Disasters</a:t>
            </a:r>
          </a:p>
          <a:p>
            <a:pPr lvl="1">
              <a:lnSpc>
                <a:spcPct val="100000"/>
              </a:lnSpc>
              <a:spcBef>
                <a:spcPts val="0"/>
              </a:spcBef>
              <a:spcAft>
                <a:spcPts val="0"/>
              </a:spcAft>
              <a:buFont typeface="Arial" panose="020B0604020202020204" pitchFamily="34" charset="0"/>
              <a:buChar char="•"/>
            </a:pPr>
            <a:r>
              <a:rPr lang="en-US" sz="1400" dirty="0"/>
              <a:t>Network Sniffing, Password Guessing, Distributed Denial of Service (DDoS)</a:t>
            </a:r>
          </a:p>
          <a:p>
            <a:pPr lvl="1">
              <a:lnSpc>
                <a:spcPct val="100000"/>
              </a:lnSpc>
              <a:spcBef>
                <a:spcPts val="0"/>
              </a:spcBef>
              <a:spcAft>
                <a:spcPts val="0"/>
              </a:spcAft>
              <a:buFont typeface="Arial" panose="020B0604020202020204" pitchFamily="34" charset="0"/>
              <a:buChar char="•"/>
            </a:pPr>
            <a:r>
              <a:rPr lang="en-US" sz="1400" dirty="0"/>
              <a:t>Social Engineering, Phishing</a:t>
            </a:r>
          </a:p>
          <a:p>
            <a:pPr lvl="1">
              <a:lnSpc>
                <a:spcPct val="100000"/>
              </a:lnSpc>
              <a:spcBef>
                <a:spcPts val="0"/>
              </a:spcBef>
              <a:spcAft>
                <a:spcPts val="0"/>
              </a:spcAft>
              <a:buFont typeface="Arial" panose="020B0604020202020204" pitchFamily="34" charset="0"/>
              <a:buChar char="•"/>
            </a:pPr>
            <a:r>
              <a:rPr lang="en-US" sz="1400" dirty="0"/>
              <a:t>Malware</a:t>
            </a:r>
          </a:p>
          <a:p>
            <a:pPr lvl="1">
              <a:lnSpc>
                <a:spcPct val="100000"/>
              </a:lnSpc>
              <a:spcBef>
                <a:spcPts val="0"/>
              </a:spcBef>
              <a:spcAft>
                <a:spcPts val="0"/>
              </a:spcAft>
              <a:buFont typeface="Arial" panose="020B0604020202020204" pitchFamily="34" charset="0"/>
              <a:buChar char="•"/>
            </a:pPr>
            <a:r>
              <a:rPr lang="en-US" sz="1400" dirty="0"/>
              <a:t>Lost Credentials, Accidental Deletions</a:t>
            </a:r>
          </a:p>
          <a:p>
            <a:pPr>
              <a:lnSpc>
                <a:spcPct val="100000"/>
              </a:lnSpc>
              <a:spcBef>
                <a:spcPts val="0"/>
              </a:spcBef>
              <a:spcAft>
                <a:spcPts val="0"/>
              </a:spcAft>
              <a:buFont typeface="Arial" panose="020B0604020202020204" pitchFamily="34" charset="0"/>
              <a:buChar char="•"/>
            </a:pPr>
            <a:r>
              <a:rPr lang="en-US" sz="1600" dirty="0"/>
              <a:t>Types of Malware</a:t>
            </a:r>
          </a:p>
          <a:p>
            <a:pPr lvl="1">
              <a:lnSpc>
                <a:spcPct val="100000"/>
              </a:lnSpc>
              <a:spcBef>
                <a:spcPts val="0"/>
              </a:spcBef>
              <a:spcAft>
                <a:spcPts val="0"/>
              </a:spcAft>
              <a:buFont typeface="Arial" panose="020B0604020202020204" pitchFamily="34" charset="0"/>
              <a:buChar char="•"/>
            </a:pPr>
            <a:r>
              <a:rPr lang="en-US" sz="1400" dirty="0"/>
              <a:t>Virus, Worm, Trojan Horse</a:t>
            </a:r>
          </a:p>
          <a:p>
            <a:pPr>
              <a:lnSpc>
                <a:spcPct val="100000"/>
              </a:lnSpc>
              <a:spcBef>
                <a:spcPts val="0"/>
              </a:spcBef>
              <a:spcAft>
                <a:spcPts val="0"/>
              </a:spcAft>
              <a:buFont typeface="Arial" panose="020B0604020202020204" pitchFamily="34" charset="0"/>
              <a:buChar char="•"/>
            </a:pPr>
            <a:r>
              <a:rPr lang="en-US" sz="1600" dirty="0"/>
              <a:t>Protections</a:t>
            </a:r>
          </a:p>
          <a:p>
            <a:pPr lvl="1">
              <a:lnSpc>
                <a:spcPct val="100000"/>
              </a:lnSpc>
              <a:spcBef>
                <a:spcPts val="0"/>
              </a:spcBef>
              <a:spcAft>
                <a:spcPts val="0"/>
              </a:spcAft>
              <a:buFont typeface="Arial" panose="020B0604020202020204" pitchFamily="34" charset="0"/>
              <a:buChar char="•"/>
            </a:pPr>
            <a:r>
              <a:rPr lang="en-US" sz="1400" dirty="0"/>
              <a:t>Password quality and management</a:t>
            </a:r>
          </a:p>
          <a:p>
            <a:pPr lvl="1">
              <a:lnSpc>
                <a:spcPct val="100000"/>
              </a:lnSpc>
              <a:spcBef>
                <a:spcPts val="0"/>
              </a:spcBef>
              <a:spcAft>
                <a:spcPts val="0"/>
              </a:spcAft>
              <a:buFont typeface="Arial" panose="020B0604020202020204" pitchFamily="34" charset="0"/>
              <a:buChar char="•"/>
            </a:pPr>
            <a:r>
              <a:rPr lang="en-US" sz="1400" dirty="0"/>
              <a:t>Software Updates and Security Patches</a:t>
            </a:r>
          </a:p>
          <a:p>
            <a:pPr lvl="1">
              <a:lnSpc>
                <a:spcPct val="100000"/>
              </a:lnSpc>
              <a:spcBef>
                <a:spcPts val="0"/>
              </a:spcBef>
              <a:spcAft>
                <a:spcPts val="0"/>
              </a:spcAft>
              <a:buFont typeface="Arial" panose="020B0604020202020204" pitchFamily="34" charset="0"/>
              <a:buChar char="•"/>
            </a:pPr>
            <a:r>
              <a:rPr lang="en-US" sz="1400" dirty="0"/>
              <a:t>Encryption, Checksums</a:t>
            </a:r>
          </a:p>
          <a:p>
            <a:pPr lvl="1">
              <a:lnSpc>
                <a:spcPct val="100000"/>
              </a:lnSpc>
              <a:spcBef>
                <a:spcPts val="0"/>
              </a:spcBef>
              <a:spcAft>
                <a:spcPts val="0"/>
              </a:spcAft>
              <a:buFont typeface="Arial" panose="020B0604020202020204" pitchFamily="34" charset="0"/>
              <a:buChar char="•"/>
            </a:pPr>
            <a:r>
              <a:rPr lang="en-US" sz="1400" dirty="0"/>
              <a:t>Backups, </a:t>
            </a:r>
            <a:r>
              <a:rPr lang="en-US" sz="1400" dirty="0" err="1"/>
              <a:t>Reundancy</a:t>
            </a:r>
            <a:endParaRPr lang="en-US" sz="1400" dirty="0"/>
          </a:p>
          <a:p>
            <a:pPr lvl="1">
              <a:lnSpc>
                <a:spcPct val="100000"/>
              </a:lnSpc>
              <a:spcBef>
                <a:spcPts val="0"/>
              </a:spcBef>
              <a:spcAft>
                <a:spcPts val="0"/>
              </a:spcAft>
              <a:buFont typeface="Arial" panose="020B0604020202020204" pitchFamily="34" charset="0"/>
              <a:buChar char="•"/>
            </a:pPr>
            <a:r>
              <a:rPr lang="en-US" sz="1400" dirty="0"/>
              <a:t>Firewalls</a:t>
            </a:r>
          </a:p>
          <a:p>
            <a:pPr lvl="1">
              <a:lnSpc>
                <a:spcPct val="100000"/>
              </a:lnSpc>
              <a:spcBef>
                <a:spcPts val="0"/>
              </a:spcBef>
              <a:spcAft>
                <a:spcPts val="0"/>
              </a:spcAft>
              <a:buFont typeface="Arial" panose="020B0604020202020204" pitchFamily="34" charset="0"/>
              <a:buChar char="•"/>
            </a:pPr>
            <a:r>
              <a:rPr lang="en-US" sz="1400" dirty="0"/>
              <a:t>Virus Scanning Software</a:t>
            </a:r>
          </a:p>
          <a:p>
            <a:pPr>
              <a:lnSpc>
                <a:spcPct val="100000"/>
              </a:lnSpc>
              <a:spcBef>
                <a:spcPts val="0"/>
              </a:spcBef>
              <a:spcAft>
                <a:spcPts val="0"/>
              </a:spcAft>
              <a:buFont typeface="Arial" panose="020B0604020202020204" pitchFamily="34" charset="0"/>
              <a:buChar char="•"/>
            </a:pPr>
            <a:endParaRPr lang="en-US" sz="1600" dirty="0"/>
          </a:p>
          <a:p>
            <a:pPr>
              <a:lnSpc>
                <a:spcPct val="100000"/>
              </a:lnSpc>
              <a:spcBef>
                <a:spcPts val="0"/>
              </a:spcBef>
              <a:spcAft>
                <a:spcPts val="0"/>
              </a:spcAft>
              <a:buFont typeface="Arial" panose="020B0604020202020204" pitchFamily="34" charset="0"/>
              <a:buChar char="•"/>
            </a:pPr>
            <a:endParaRPr lang="en-US" sz="1600" dirty="0"/>
          </a:p>
          <a:p>
            <a:pPr>
              <a:lnSpc>
                <a:spcPct val="100000"/>
              </a:lnSpc>
              <a:spcBef>
                <a:spcPts val="0"/>
              </a:spcBef>
              <a:spcAft>
                <a:spcPts val="0"/>
              </a:spcAft>
              <a:buFont typeface="Arial" panose="020B0604020202020204" pitchFamily="34" charset="0"/>
              <a:buChar char="•"/>
            </a:pPr>
            <a:endParaRPr lang="en-US" sz="1600" dirty="0"/>
          </a:p>
          <a:p>
            <a:pPr>
              <a:lnSpc>
                <a:spcPct val="100000"/>
              </a:lnSpc>
              <a:buFont typeface="Arial" panose="020B0604020202020204" pitchFamily="34" charset="0"/>
              <a:buChar char="•"/>
            </a:pPr>
            <a:endParaRPr lang="en-US" sz="1600" dirty="0"/>
          </a:p>
        </p:txBody>
      </p:sp>
    </p:spTree>
    <p:extLst>
      <p:ext uri="{BB962C8B-B14F-4D97-AF65-F5344CB8AC3E}">
        <p14:creationId xmlns:p14="http://schemas.microsoft.com/office/powerpoint/2010/main" val="3576959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32D19C-4CDF-49F9-9F7D-E8C289566E9D}"/>
              </a:ext>
            </a:extLst>
          </p:cNvPr>
          <p:cNvSpPr>
            <a:spLocks noGrp="1"/>
          </p:cNvSpPr>
          <p:nvPr>
            <p:ph idx="1"/>
          </p:nvPr>
        </p:nvSpPr>
        <p:spPr>
          <a:xfrm>
            <a:off x="1097280" y="304800"/>
            <a:ext cx="10058400" cy="5564294"/>
          </a:xfrm>
          <a:solidFill>
            <a:schemeClr val="bg1"/>
          </a:solidFill>
        </p:spPr>
        <p:txBody>
          <a:bodyPr/>
          <a:lstStyle/>
          <a:p>
            <a:pPr marL="0" indent="0">
              <a:buNone/>
            </a:pPr>
            <a:r>
              <a:rPr lang="en-US" sz="2800" b="1" dirty="0"/>
              <a:t>Fill out the survey!</a:t>
            </a:r>
          </a:p>
          <a:p>
            <a:r>
              <a:rPr lang="en-US" sz="1800" dirty="0"/>
              <a:t>Learning Suite – Content – Polls – “How was class today?”</a:t>
            </a:r>
          </a:p>
          <a:p>
            <a:pPr marL="0" indent="0">
              <a:buNone/>
            </a:pPr>
            <a:r>
              <a:rPr lang="en-US" sz="2800" b="1" dirty="0"/>
              <a:t>Chapter 3: Entity-Relationship Diagrams and SQL</a:t>
            </a:r>
          </a:p>
          <a:p>
            <a:r>
              <a:rPr lang="en-US" dirty="0"/>
              <a:t>Quiz on 3.1 due by 11:59 Today</a:t>
            </a:r>
          </a:p>
          <a:p>
            <a:r>
              <a:rPr lang="en-US" dirty="0"/>
              <a:t>Exam due by 11:59 Saturday!</a:t>
            </a:r>
          </a:p>
          <a:p>
            <a:pPr lvl="1"/>
            <a:r>
              <a:rPr lang="en-US" dirty="0"/>
              <a:t>27 Questions, 45 Minutes</a:t>
            </a:r>
          </a:p>
          <a:p>
            <a:endParaRPr lang="en-US" dirty="0"/>
          </a:p>
        </p:txBody>
      </p:sp>
      <p:sp>
        <p:nvSpPr>
          <p:cNvPr id="4" name="Slide Number Placeholder 3">
            <a:extLst>
              <a:ext uri="{FF2B5EF4-FFF2-40B4-BE49-F238E27FC236}">
                <a16:creationId xmlns:a16="http://schemas.microsoft.com/office/drawing/2014/main" id="{1C610A38-FE2A-419D-B822-37D336BB5DFB}"/>
              </a:ext>
            </a:extLst>
          </p:cNvPr>
          <p:cNvSpPr>
            <a:spLocks noGrp="1"/>
          </p:cNvSpPr>
          <p:nvPr>
            <p:ph type="sldNum" sz="quarter" idx="12"/>
          </p:nvPr>
        </p:nvSpPr>
        <p:spPr/>
        <p:txBody>
          <a:bodyPr/>
          <a:lstStyle/>
          <a:p>
            <a:fld id="{38A0BB4E-1B34-4067-87CD-4F4F102177D6}" type="slidenum">
              <a:rPr lang="en-US" smtClean="0"/>
              <a:pPr/>
              <a:t>35</a:t>
            </a:fld>
            <a:endParaRPr lang="en-US"/>
          </a:p>
        </p:txBody>
      </p:sp>
    </p:spTree>
    <p:extLst>
      <p:ext uri="{BB962C8B-B14F-4D97-AF65-F5344CB8AC3E}">
        <p14:creationId xmlns:p14="http://schemas.microsoft.com/office/powerpoint/2010/main" val="3608174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C52120-84BB-4D91-9189-1B5AFC9A8757}"/>
              </a:ext>
            </a:extLst>
          </p:cNvPr>
          <p:cNvSpPr/>
          <p:nvPr/>
        </p:nvSpPr>
        <p:spPr>
          <a:xfrm>
            <a:off x="762000" y="1524000"/>
            <a:ext cx="10668000"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6FA1BF-4E54-43EB-B36F-EB307498A6C2}"/>
              </a:ext>
            </a:extLst>
          </p:cNvPr>
          <p:cNvSpPr>
            <a:spLocks noGrp="1"/>
          </p:cNvSpPr>
          <p:nvPr>
            <p:ph type="title"/>
          </p:nvPr>
        </p:nvSpPr>
        <p:spPr>
          <a:xfrm>
            <a:off x="1097280" y="152401"/>
            <a:ext cx="10058400" cy="703014"/>
          </a:xfrm>
        </p:spPr>
        <p:txBody>
          <a:bodyPr>
            <a:normAutofit fontScale="90000"/>
          </a:bodyPr>
          <a:lstStyle/>
          <a:p>
            <a:r>
              <a:rPr lang="en-US" dirty="0"/>
              <a:t>Announcements</a:t>
            </a:r>
          </a:p>
        </p:txBody>
      </p:sp>
      <p:sp>
        <p:nvSpPr>
          <p:cNvPr id="3" name="Content Placeholder 2">
            <a:extLst>
              <a:ext uri="{FF2B5EF4-FFF2-40B4-BE49-F238E27FC236}">
                <a16:creationId xmlns:a16="http://schemas.microsoft.com/office/drawing/2014/main" id="{D519EA62-B9A9-4AF7-9FC0-26C315C59557}"/>
              </a:ext>
            </a:extLst>
          </p:cNvPr>
          <p:cNvSpPr>
            <a:spLocks noGrp="1"/>
          </p:cNvSpPr>
          <p:nvPr>
            <p:ph idx="1"/>
          </p:nvPr>
        </p:nvSpPr>
        <p:spPr>
          <a:xfrm>
            <a:off x="1097280" y="855415"/>
            <a:ext cx="10058400" cy="5469185"/>
          </a:xfrm>
        </p:spPr>
        <p:txBody>
          <a:bodyPr>
            <a:normAutofit fontScale="92500" lnSpcReduction="10000"/>
          </a:bodyPr>
          <a:lstStyle/>
          <a:p>
            <a:pPr marL="182880" indent="-182880">
              <a:buFont typeface="Arial" panose="020B0604020202020204" pitchFamily="34" charset="0"/>
              <a:buChar char="•"/>
            </a:pPr>
            <a:r>
              <a:rPr lang="en-US" sz="2400" dirty="0"/>
              <a:t>Shifting from Knowledge-Based to Skills-Based Learning</a:t>
            </a:r>
          </a:p>
          <a:p>
            <a:pPr marL="475488" lvl="1">
              <a:buFont typeface="Arial" panose="020B0604020202020204" pitchFamily="34" charset="0"/>
              <a:buChar char="•"/>
            </a:pPr>
            <a:r>
              <a:rPr lang="en-US" sz="2000" dirty="0"/>
              <a:t>Watch the videos in the lessons!</a:t>
            </a:r>
            <a:br>
              <a:rPr lang="en-US" sz="2000" dirty="0"/>
            </a:br>
            <a:r>
              <a:rPr lang="en-US" sz="2000" dirty="0"/>
              <a:t>(You may use the YouTube playback speed control as needed.)</a:t>
            </a:r>
          </a:p>
          <a:p>
            <a:pPr marL="475488" lvl="1">
              <a:buFont typeface="Arial" panose="020B0604020202020204" pitchFamily="34" charset="0"/>
              <a:buChar char="•"/>
            </a:pPr>
            <a:r>
              <a:rPr lang="en-US" sz="2000" dirty="0"/>
              <a:t>I will do much more hands-on in the class sessions.</a:t>
            </a:r>
          </a:p>
          <a:p>
            <a:pPr marL="475488" lvl="1">
              <a:buFont typeface="Arial" panose="020B0604020202020204" pitchFamily="34" charset="0"/>
              <a:buChar char="•"/>
            </a:pPr>
            <a:r>
              <a:rPr lang="en-US" sz="2000" dirty="0"/>
              <a:t>Use the TAs and the Lab!</a:t>
            </a:r>
          </a:p>
          <a:p>
            <a:pPr marL="475488" lvl="1">
              <a:buFont typeface="Arial" panose="020B0604020202020204" pitchFamily="34" charset="0"/>
              <a:buChar char="•"/>
            </a:pPr>
            <a:r>
              <a:rPr lang="en-US" sz="2000" dirty="0"/>
              <a:t>More project-based assignments. Only three more quizzes!</a:t>
            </a:r>
          </a:p>
          <a:p>
            <a:pPr marL="182880" indent="-182880">
              <a:buFont typeface="Arial" panose="020B0604020202020204" pitchFamily="34" charset="0"/>
              <a:buChar char="•"/>
            </a:pPr>
            <a:r>
              <a:rPr lang="en-US" sz="2200" dirty="0"/>
              <a:t>Check the Schedule on </a:t>
            </a:r>
            <a:r>
              <a:rPr lang="en-US" sz="2200" dirty="0" err="1"/>
              <a:t>LearningSuite</a:t>
            </a:r>
            <a:r>
              <a:rPr lang="en-US" sz="2200" dirty="0"/>
              <a:t> every day</a:t>
            </a:r>
          </a:p>
          <a:p>
            <a:pPr marL="475488" lvl="1">
              <a:buFont typeface="Arial" panose="020B0604020202020204" pitchFamily="34" charset="0"/>
              <a:buChar char="•"/>
            </a:pPr>
            <a:r>
              <a:rPr lang="en-US" sz="2000" dirty="0"/>
              <a:t>Create a free </a:t>
            </a:r>
            <a:r>
              <a:rPr lang="en-US" sz="2000" dirty="0" err="1"/>
              <a:t>LucidChart</a:t>
            </a:r>
            <a:r>
              <a:rPr lang="en-US" sz="2000" dirty="0"/>
              <a:t> account and experiment. You’ll be using it in the next lesson.</a:t>
            </a:r>
          </a:p>
          <a:p>
            <a:pPr marL="182880" indent="-182880">
              <a:buFont typeface="Arial" panose="020B0604020202020204" pitchFamily="34" charset="0"/>
              <a:buChar char="•"/>
            </a:pPr>
            <a:r>
              <a:rPr lang="en-US" sz="2400" dirty="0"/>
              <a:t>Office Hours:</a:t>
            </a:r>
          </a:p>
          <a:p>
            <a:pPr marL="475488" lvl="1">
              <a:buFont typeface="Arial" panose="020B0604020202020204" pitchFamily="34" charset="0"/>
              <a:buChar char="•"/>
            </a:pPr>
            <a:r>
              <a:rPr lang="en-US" sz="2000" dirty="0"/>
              <a:t>Google Hangouts: Learning Suite – Content – Office Hours</a:t>
            </a:r>
          </a:p>
          <a:p>
            <a:pPr marL="475488" lvl="1">
              <a:buFont typeface="Arial" panose="020B0604020202020204" pitchFamily="34" charset="0"/>
              <a:buChar char="•"/>
            </a:pPr>
            <a:r>
              <a:rPr lang="en-US" sz="2000" dirty="0"/>
              <a:t>Cameras are great! You can call if the computer doesn’t work.</a:t>
            </a:r>
          </a:p>
          <a:p>
            <a:pPr marL="475488" lvl="1">
              <a:buFont typeface="Arial" panose="020B0604020202020204" pitchFamily="34" charset="0"/>
              <a:buChar char="•"/>
            </a:pPr>
            <a:r>
              <a:rPr lang="en-US" sz="2000" dirty="0"/>
              <a:t>Wednesdays from 6:00pm – 7:00pm - Thursdays from 4:30pm to 5:30pm</a:t>
            </a:r>
          </a:p>
          <a:p>
            <a:pPr marL="475488" lvl="1">
              <a:buFont typeface="Arial" panose="020B0604020202020204" pitchFamily="34" charset="0"/>
              <a:buChar char="•"/>
            </a:pPr>
            <a:r>
              <a:rPr lang="en-US" sz="2000" dirty="0"/>
              <a:t>Subject to Change – always check </a:t>
            </a:r>
            <a:r>
              <a:rPr lang="en-US" sz="2000" dirty="0" err="1"/>
              <a:t>LearningSuite</a:t>
            </a:r>
            <a:endParaRPr lang="en-US" sz="2000" dirty="0"/>
          </a:p>
          <a:p>
            <a:pPr marL="182880" indent="-182880">
              <a:buFont typeface="Arial" panose="020B0604020202020204" pitchFamily="34" charset="0"/>
              <a:buChar char="•"/>
            </a:pPr>
            <a:r>
              <a:rPr lang="en-US" sz="2200" dirty="0"/>
              <a:t>Midterm due Saturday!</a:t>
            </a:r>
          </a:p>
          <a:p>
            <a:pPr marL="475488" lvl="1">
              <a:buFont typeface="Arial" panose="020B0604020202020204" pitchFamily="34" charset="0"/>
              <a:buChar char="•"/>
            </a:pPr>
            <a:r>
              <a:rPr lang="en-US" sz="2000" dirty="0"/>
              <a:t>45 minutes, 27 questions</a:t>
            </a:r>
          </a:p>
          <a:p>
            <a:pPr marL="182880">
              <a:buFont typeface="Arial" panose="020B0604020202020204" pitchFamily="34" charset="0"/>
              <a:buChar char="•"/>
            </a:pPr>
            <a:r>
              <a:rPr lang="en-US" sz="2200" dirty="0"/>
              <a:t>No class on Monday: MLK Day Holiday!</a:t>
            </a:r>
          </a:p>
          <a:p>
            <a:pPr marL="475488" lvl="1">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D819299D-6082-46D1-8AC9-716CF55A6439}"/>
              </a:ext>
            </a:extLst>
          </p:cNvPr>
          <p:cNvSpPr>
            <a:spLocks noGrp="1"/>
          </p:cNvSpPr>
          <p:nvPr>
            <p:ph type="sldNum" sz="quarter" idx="12"/>
          </p:nvPr>
        </p:nvSpPr>
        <p:spPr/>
        <p:txBody>
          <a:bodyPr/>
          <a:lstStyle/>
          <a:p>
            <a:fld id="{38A0BB4E-1B34-4067-87CD-4F4F102177D6}" type="slidenum">
              <a:rPr lang="en-US" smtClean="0"/>
              <a:pPr/>
              <a:t>4</a:t>
            </a:fld>
            <a:endParaRPr lang="en-US"/>
          </a:p>
        </p:txBody>
      </p:sp>
    </p:spTree>
    <p:extLst>
      <p:ext uri="{BB962C8B-B14F-4D97-AF65-F5344CB8AC3E}">
        <p14:creationId xmlns:p14="http://schemas.microsoft.com/office/powerpoint/2010/main" val="62877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AA76D622-3479-4A69-8477-48991464E9F5}" type="slidenum">
              <a:rPr lang="en-US" smtClean="0"/>
              <a:pPr>
                <a:defRPr/>
              </a:pPr>
              <a:t>5</a:t>
            </a:fld>
            <a:endParaRPr lang="en-US"/>
          </a:p>
        </p:txBody>
      </p:sp>
      <p:sp>
        <p:nvSpPr>
          <p:cNvPr id="2" name="Title 1"/>
          <p:cNvSpPr>
            <a:spLocks noGrp="1"/>
          </p:cNvSpPr>
          <p:nvPr>
            <p:ph type="title" idx="4294967295"/>
          </p:nvPr>
        </p:nvSpPr>
        <p:spPr>
          <a:xfrm>
            <a:off x="304800" y="170635"/>
            <a:ext cx="10058400" cy="743765"/>
          </a:xfrm>
        </p:spPr>
        <p:txBody>
          <a:bodyPr/>
          <a:lstStyle/>
          <a:p>
            <a:r>
              <a:rPr lang="en-US" dirty="0"/>
              <a:t>Class topics</a:t>
            </a:r>
          </a:p>
        </p:txBody>
      </p:sp>
      <p:pic>
        <p:nvPicPr>
          <p:cNvPr id="1026" name="Picture 2">
            <a:extLst>
              <a:ext uri="{FF2B5EF4-FFF2-40B4-BE49-F238E27FC236}">
                <a16:creationId xmlns:a16="http://schemas.microsoft.com/office/drawing/2014/main" id="{C0AC2C02-B18C-4587-B7CE-B1B6F18C0070}"/>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357" t="4444" r="4997" b="7778"/>
          <a:stretch/>
        </p:blipFill>
        <p:spPr bwMode="auto">
          <a:xfrm>
            <a:off x="1143000" y="17584"/>
            <a:ext cx="11049000" cy="6819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062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u="sng" dirty="0"/>
              <a:t>Transactional</a:t>
            </a:r>
            <a:r>
              <a:rPr lang="en-US" dirty="0"/>
              <a:t> Vs. Analytical</a:t>
            </a:r>
          </a:p>
        </p:txBody>
      </p:sp>
      <p:sp>
        <p:nvSpPr>
          <p:cNvPr id="2" name="Content Placeholder 1"/>
          <p:cNvSpPr>
            <a:spLocks noGrp="1"/>
          </p:cNvSpPr>
          <p:nvPr>
            <p:ph idx="1"/>
          </p:nvPr>
        </p:nvSpPr>
        <p:spPr>
          <a:xfrm>
            <a:off x="1097280" y="1845734"/>
            <a:ext cx="10058400" cy="4555066"/>
          </a:xfrm>
        </p:spPr>
        <p:txBody>
          <a:bodyPr>
            <a:normAutofit/>
          </a:bodyPr>
          <a:lstStyle/>
          <a:p>
            <a:r>
              <a:rPr lang="en-US" sz="3200" b="1" dirty="0"/>
              <a:t>Transactional</a:t>
            </a:r>
            <a:r>
              <a:rPr lang="en-US" sz="3200" dirty="0"/>
              <a:t> information</a:t>
            </a:r>
          </a:p>
          <a:p>
            <a:pPr lvl="1"/>
            <a:r>
              <a:rPr lang="en-US" sz="2800" dirty="0"/>
              <a:t>Encompasses all </a:t>
            </a:r>
            <a:r>
              <a:rPr lang="en-US" sz="2800" u="sng" dirty="0"/>
              <a:t>info used in a business process</a:t>
            </a:r>
          </a:p>
          <a:p>
            <a:pPr lvl="1"/>
            <a:r>
              <a:rPr lang="en-US" sz="2800" dirty="0"/>
              <a:t>Required to support performing </a:t>
            </a:r>
            <a:r>
              <a:rPr lang="en-US" sz="2800" u="sng" dirty="0"/>
              <a:t>operational tasks</a:t>
            </a:r>
          </a:p>
          <a:p>
            <a:pPr lvl="1"/>
            <a:r>
              <a:rPr lang="en-US" sz="2800" dirty="0"/>
              <a:t>Examples: What’s recorded during…</a:t>
            </a:r>
          </a:p>
          <a:p>
            <a:pPr lvl="2"/>
            <a:r>
              <a:rPr lang="en-US" sz="2400" dirty="0"/>
              <a:t>…an ATM transaction?</a:t>
            </a:r>
          </a:p>
          <a:p>
            <a:pPr lvl="3"/>
            <a:r>
              <a:rPr lang="en-US" sz="2400" dirty="0"/>
              <a:t>Date/time, amount, customer, account, location</a:t>
            </a:r>
          </a:p>
          <a:p>
            <a:pPr lvl="2"/>
            <a:r>
              <a:rPr lang="en-US" sz="2400" dirty="0"/>
              <a:t>…a customer checkout?</a:t>
            </a:r>
          </a:p>
          <a:p>
            <a:pPr lvl="3"/>
            <a:r>
              <a:rPr lang="en-US" sz="2400" dirty="0"/>
              <a:t>Items, quantities, payment method, date, clerk, customer (if possible)</a:t>
            </a:r>
          </a:p>
          <a:p>
            <a:pPr lvl="2"/>
            <a:r>
              <a:rPr lang="en-US" sz="2400" dirty="0"/>
              <a:t>…an airline reservation?</a:t>
            </a:r>
          </a:p>
          <a:p>
            <a:pPr lvl="3"/>
            <a:r>
              <a:rPr lang="en-US" sz="2400" dirty="0"/>
              <a:t>Flight number, seat number, payment method, customer info, etc.</a:t>
            </a:r>
          </a:p>
          <a:p>
            <a:pPr lvl="2"/>
            <a:endParaRPr lang="en-US" sz="2000" dirty="0"/>
          </a:p>
        </p:txBody>
      </p:sp>
      <p:sp>
        <p:nvSpPr>
          <p:cNvPr id="4" name="Slide Number Placeholder 3">
            <a:extLst>
              <a:ext uri="{FF2B5EF4-FFF2-40B4-BE49-F238E27FC236}">
                <a16:creationId xmlns:a16="http://schemas.microsoft.com/office/drawing/2014/main" id="{63E9BB51-EAF9-41B3-A067-26D94D7B2FBE}"/>
              </a:ext>
            </a:extLst>
          </p:cNvPr>
          <p:cNvSpPr>
            <a:spLocks noGrp="1"/>
          </p:cNvSpPr>
          <p:nvPr>
            <p:ph type="sldNum" sz="quarter" idx="12"/>
          </p:nvPr>
        </p:nvSpPr>
        <p:spPr/>
        <p:txBody>
          <a:bodyPr/>
          <a:lstStyle/>
          <a:p>
            <a:fld id="{38A0BB4E-1B34-4067-87CD-4F4F102177D6}" type="slidenum">
              <a:rPr lang="en-US" smtClean="0"/>
              <a:pPr/>
              <a:t>6</a:t>
            </a:fld>
            <a:endParaRPr lang="en-US"/>
          </a:p>
        </p:txBody>
      </p:sp>
    </p:spTree>
    <p:extLst>
      <p:ext uri="{BB962C8B-B14F-4D97-AF65-F5344CB8AC3E}">
        <p14:creationId xmlns:p14="http://schemas.microsoft.com/office/powerpoint/2010/main" val="82282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1000"/>
                                        <p:tgtEl>
                                          <p:spTgt spid="2">
                                            <p:txEl>
                                              <p:pRg st="3" end="3"/>
                                            </p:txEl>
                                          </p:spTgt>
                                        </p:tgtEl>
                                      </p:cBhvr>
                                    </p:animEffect>
                                    <p:anim calcmode="lin" valueType="num">
                                      <p:cBhvr>
                                        <p:cTn id="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1000"/>
                                        <p:tgtEl>
                                          <p:spTgt spid="2">
                                            <p:txEl>
                                              <p:pRg st="4" end="4"/>
                                            </p:txEl>
                                          </p:spTgt>
                                        </p:tgtEl>
                                      </p:cBhvr>
                                    </p:animEffect>
                                    <p:anim calcmode="lin" valueType="num">
                                      <p:cBhvr>
                                        <p:cTn id="13"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1000"/>
                                        <p:tgtEl>
                                          <p:spTgt spid="2">
                                            <p:txEl>
                                              <p:pRg st="5" end="5"/>
                                            </p:txEl>
                                          </p:spTgt>
                                        </p:tgtEl>
                                      </p:cBhvr>
                                    </p:animEffect>
                                    <p:anim calcmode="lin" valueType="num">
                                      <p:cBhvr>
                                        <p:cTn id="18"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1000"/>
                                        <p:tgtEl>
                                          <p:spTgt spid="2">
                                            <p:txEl>
                                              <p:pRg st="6" end="6"/>
                                            </p:txEl>
                                          </p:spTgt>
                                        </p:tgtEl>
                                      </p:cBhvr>
                                    </p:animEffect>
                                    <p:anim calcmode="lin" valueType="num">
                                      <p:cBhvr>
                                        <p:cTn id="23"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6" end="6"/>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1000"/>
                                        <p:tgtEl>
                                          <p:spTgt spid="2">
                                            <p:txEl>
                                              <p:pRg st="7" end="7"/>
                                            </p:txEl>
                                          </p:spTgt>
                                        </p:tgtEl>
                                      </p:cBhvr>
                                    </p:animEffect>
                                    <p:anim calcmode="lin" valueType="num">
                                      <p:cBhvr>
                                        <p:cTn id="28"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7" end="7"/>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1000"/>
                                        <p:tgtEl>
                                          <p:spTgt spid="2">
                                            <p:txEl>
                                              <p:pRg st="8" end="8"/>
                                            </p:txEl>
                                          </p:spTgt>
                                        </p:tgtEl>
                                      </p:cBhvr>
                                    </p:animEffect>
                                    <p:anim calcmode="lin" valueType="num">
                                      <p:cBhvr>
                                        <p:cTn id="33"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8" end="8"/>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Effect transition="in" filter="fade">
                                      <p:cBhvr>
                                        <p:cTn id="37" dur="1000"/>
                                        <p:tgtEl>
                                          <p:spTgt spid="2">
                                            <p:txEl>
                                              <p:pRg st="9" end="9"/>
                                            </p:txEl>
                                          </p:spTgt>
                                        </p:tgtEl>
                                      </p:cBhvr>
                                    </p:animEffect>
                                    <p:anim calcmode="lin" valueType="num">
                                      <p:cBhvr>
                                        <p:cTn id="38"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39"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Transactional Vs. </a:t>
            </a:r>
            <a:r>
              <a:rPr lang="en-US" u="sng" dirty="0"/>
              <a:t>Analytical</a:t>
            </a:r>
          </a:p>
        </p:txBody>
      </p:sp>
      <p:sp>
        <p:nvSpPr>
          <p:cNvPr id="2" name="Content Placeholder 1"/>
          <p:cNvSpPr>
            <a:spLocks noGrp="1"/>
          </p:cNvSpPr>
          <p:nvPr>
            <p:ph idx="1"/>
          </p:nvPr>
        </p:nvSpPr>
        <p:spPr>
          <a:xfrm>
            <a:off x="1097280" y="1845734"/>
            <a:ext cx="11094720" cy="4478866"/>
          </a:xfrm>
        </p:spPr>
        <p:txBody>
          <a:bodyPr>
            <a:normAutofit/>
          </a:bodyPr>
          <a:lstStyle/>
          <a:p>
            <a:r>
              <a:rPr lang="en-US" sz="2400" b="1" dirty="0"/>
              <a:t>Analytical </a:t>
            </a:r>
            <a:r>
              <a:rPr lang="en-US" sz="2400" dirty="0"/>
              <a:t>information</a:t>
            </a:r>
          </a:p>
          <a:p>
            <a:pPr lvl="1"/>
            <a:r>
              <a:rPr lang="en-US" sz="2400" dirty="0"/>
              <a:t>Encompasses all </a:t>
            </a:r>
            <a:r>
              <a:rPr lang="en-US" sz="2400" u="sng" dirty="0"/>
              <a:t>organizational information</a:t>
            </a:r>
          </a:p>
          <a:p>
            <a:pPr lvl="1"/>
            <a:r>
              <a:rPr lang="en-US" sz="2400" b="1" dirty="0"/>
              <a:t>Used to solve new/unstructured business problems, make ad-hoc (irregular) managerial decisions</a:t>
            </a:r>
            <a:r>
              <a:rPr lang="en-US" sz="2400" dirty="0"/>
              <a:t> </a:t>
            </a:r>
          </a:p>
          <a:p>
            <a:pPr lvl="1"/>
            <a:r>
              <a:rPr lang="en-US" sz="2400" u="sng" dirty="0"/>
              <a:t>Summarizes</a:t>
            </a:r>
            <a:r>
              <a:rPr lang="en-US" sz="2400" dirty="0"/>
              <a:t> </a:t>
            </a:r>
            <a:r>
              <a:rPr lang="en-US" sz="2400" b="1" dirty="0"/>
              <a:t>transactional</a:t>
            </a:r>
            <a:r>
              <a:rPr lang="en-US" sz="2400" dirty="0"/>
              <a:t> information: Weekly sales by product, region, customer, etc.</a:t>
            </a:r>
          </a:p>
          <a:p>
            <a:pPr lvl="1"/>
            <a:r>
              <a:rPr lang="en-US" sz="2400" dirty="0"/>
              <a:t>Examples:</a:t>
            </a:r>
          </a:p>
          <a:p>
            <a:pPr lvl="2"/>
            <a:r>
              <a:rPr lang="en-US" sz="2400" dirty="0"/>
              <a:t>Website data: User click patterns, abandoned shopping carts, etc.</a:t>
            </a:r>
          </a:p>
          <a:p>
            <a:pPr lvl="2"/>
            <a:r>
              <a:rPr lang="en-US" sz="2400" dirty="0"/>
              <a:t>Mobile app data: Location data, preferences, settings, clicks</a:t>
            </a:r>
          </a:p>
          <a:p>
            <a:pPr lvl="2"/>
            <a:r>
              <a:rPr lang="en-US" sz="2400" dirty="0"/>
              <a:t>External data purchased from marketing firm: Consumer demographics and preferences</a:t>
            </a:r>
          </a:p>
          <a:p>
            <a:pPr lvl="2"/>
            <a:r>
              <a:rPr lang="en-US" sz="2400" dirty="0"/>
              <a:t>Supply chain data: Supplier info like quality, service, product ratings</a:t>
            </a:r>
          </a:p>
        </p:txBody>
      </p:sp>
      <p:sp>
        <p:nvSpPr>
          <p:cNvPr id="4" name="Slide Number Placeholder 3">
            <a:extLst>
              <a:ext uri="{FF2B5EF4-FFF2-40B4-BE49-F238E27FC236}">
                <a16:creationId xmlns:a16="http://schemas.microsoft.com/office/drawing/2014/main" id="{6EA3F2EA-43C5-4797-8E11-D7AEA2455FF0}"/>
              </a:ext>
            </a:extLst>
          </p:cNvPr>
          <p:cNvSpPr>
            <a:spLocks noGrp="1"/>
          </p:cNvSpPr>
          <p:nvPr>
            <p:ph type="sldNum" sz="quarter" idx="12"/>
          </p:nvPr>
        </p:nvSpPr>
        <p:spPr/>
        <p:txBody>
          <a:bodyPr/>
          <a:lstStyle/>
          <a:p>
            <a:fld id="{38A0BB4E-1B34-4067-87CD-4F4F102177D6}" type="slidenum">
              <a:rPr lang="en-US" smtClean="0"/>
              <a:pPr/>
              <a:t>7</a:t>
            </a:fld>
            <a:endParaRPr lang="en-US"/>
          </a:p>
        </p:txBody>
      </p:sp>
    </p:spTree>
    <p:extLst>
      <p:ext uri="{BB962C8B-B14F-4D97-AF65-F5344CB8AC3E}">
        <p14:creationId xmlns:p14="http://schemas.microsoft.com/office/powerpoint/2010/main" val="399704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1000"/>
                                        <p:tgtEl>
                                          <p:spTgt spid="2">
                                            <p:txEl>
                                              <p:pRg st="4" end="4"/>
                                            </p:txEl>
                                          </p:spTgt>
                                        </p:tgtEl>
                                      </p:cBhvr>
                                    </p:animEffect>
                                    <p:anim calcmode="lin" valueType="num">
                                      <p:cBhvr>
                                        <p:cTn id="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fade">
                                      <p:cBhvr>
                                        <p:cTn id="12" dur="1000"/>
                                        <p:tgtEl>
                                          <p:spTgt spid="2">
                                            <p:txEl>
                                              <p:pRg st="5" end="5"/>
                                            </p:txEl>
                                          </p:spTgt>
                                        </p:tgtEl>
                                      </p:cBhvr>
                                    </p:animEffect>
                                    <p:anim calcmode="lin" valueType="num">
                                      <p:cBhvr>
                                        <p:cTn id="1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1000"/>
                                        <p:tgtEl>
                                          <p:spTgt spid="2">
                                            <p:txEl>
                                              <p:pRg st="6" end="6"/>
                                            </p:txEl>
                                          </p:spTgt>
                                        </p:tgtEl>
                                      </p:cBhvr>
                                    </p:animEffect>
                                    <p:anim calcmode="lin" valueType="num">
                                      <p:cBhvr>
                                        <p:cTn id="18"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fade">
                                      <p:cBhvr>
                                        <p:cTn id="22" dur="1000"/>
                                        <p:tgtEl>
                                          <p:spTgt spid="2">
                                            <p:txEl>
                                              <p:pRg st="7" end="7"/>
                                            </p:txEl>
                                          </p:spTgt>
                                        </p:tgtEl>
                                      </p:cBhvr>
                                    </p:animEffect>
                                    <p:anim calcmode="lin" valueType="num">
                                      <p:cBhvr>
                                        <p:cTn id="23"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7" end="7"/>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1000"/>
                                        <p:tgtEl>
                                          <p:spTgt spid="2">
                                            <p:txEl>
                                              <p:pRg st="8" end="8"/>
                                            </p:txEl>
                                          </p:spTgt>
                                        </p:tgtEl>
                                      </p:cBhvr>
                                    </p:animEffect>
                                    <p:anim calcmode="lin" valueType="num">
                                      <p:cBhvr>
                                        <p:cTn id="28"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1"/>
          <p:cNvSpPr>
            <a:spLocks noGrp="1"/>
          </p:cNvSpPr>
          <p:nvPr>
            <p:ph type="title"/>
          </p:nvPr>
        </p:nvSpPr>
        <p:spPr>
          <a:xfrm>
            <a:off x="594360" y="286603"/>
            <a:ext cx="11064240" cy="1450757"/>
          </a:xfrm>
          <a:prstGeom prst="rect">
            <a:avLst/>
          </a:prstGeom>
          <a:noFill/>
          <a:ln>
            <a:noFill/>
          </a:ln>
        </p:spPr>
        <p:txBody>
          <a:bodyPr vert="horz" wrap="square" lIns="91440" tIns="45720" rIns="91440" bIns="45720" anchor="ctr" anchorCtr="0">
            <a:normAutofit/>
            <a:scene3d>
              <a:camera prst="orthographicFront"/>
              <a:lightRig rig="soft" dir="t"/>
            </a:scene3d>
            <a:sp3d prstMaterial="softEdge">
              <a:bevelT w="25400" h="25400"/>
            </a:sp3d>
          </a:bodyPr>
          <a:lstStyle/>
          <a:p>
            <a:r>
              <a:rPr lang="en-US" dirty="0"/>
              <a:t>Characteristics of high-quality information</a:t>
            </a:r>
          </a:p>
        </p:txBody>
      </p:sp>
      <p:sp>
        <p:nvSpPr>
          <p:cNvPr id="4" name="Content Placeholder 2"/>
          <p:cNvSpPr>
            <a:spLocks noGrp="1"/>
          </p:cNvSpPr>
          <p:nvPr>
            <p:ph idx="1"/>
          </p:nvPr>
        </p:nvSpPr>
        <p:spPr>
          <a:xfrm>
            <a:off x="1097280" y="1845734"/>
            <a:ext cx="10058400" cy="4631266"/>
          </a:xfrm>
          <a:prstGeom prst="rect">
            <a:avLst/>
          </a:prstGeom>
          <a:noFill/>
          <a:ln>
            <a:noFill/>
          </a:ln>
        </p:spPr>
        <p:txBody>
          <a:bodyPr vert="horz" wrap="square" lIns="91440" tIns="45720" rIns="91440" bIns="45720" anchor="t" anchorCtr="0">
            <a:normAutofit/>
          </a:bodyPr>
          <a:lstStyle/>
          <a:p>
            <a:pPr marL="285480" indent="-285480">
              <a:spcBef>
                <a:spcPts val="697"/>
              </a:spcBef>
              <a:buClr>
                <a:srgbClr val="C4792D"/>
              </a:buClr>
              <a:buSzPct val="100000"/>
              <a:buFont typeface="Arial"/>
              <a:buChar char="–"/>
            </a:pPr>
            <a:r>
              <a:rPr lang="en-US" sz="2400" b="1" dirty="0"/>
              <a:t>Accuracy</a:t>
            </a:r>
            <a:r>
              <a:rPr lang="en-US" sz="2400" dirty="0"/>
              <a:t>: Are all of the values correct?</a:t>
            </a:r>
          </a:p>
          <a:p>
            <a:pPr marL="541512" lvl="1" indent="-285480">
              <a:spcBef>
                <a:spcPts val="697"/>
              </a:spcBef>
              <a:buClr>
                <a:srgbClr val="C4792D"/>
              </a:buClr>
              <a:buSzPct val="100000"/>
              <a:buFont typeface="Arial"/>
              <a:buChar char="–"/>
            </a:pPr>
            <a:r>
              <a:rPr lang="en-US" sz="2000" dirty="0"/>
              <a:t>Names spelled correctly? </a:t>
            </a:r>
          </a:p>
          <a:p>
            <a:pPr marL="285480" indent="-285480">
              <a:spcBef>
                <a:spcPts val="697"/>
              </a:spcBef>
              <a:buClr>
                <a:srgbClr val="C4792D"/>
              </a:buClr>
              <a:buSzPct val="100000"/>
              <a:buFont typeface="Arial"/>
              <a:buChar char="–"/>
            </a:pPr>
            <a:r>
              <a:rPr lang="en-US" sz="2400" b="1" dirty="0"/>
              <a:t>Completeness</a:t>
            </a:r>
            <a:r>
              <a:rPr lang="en-US" sz="2400" dirty="0"/>
              <a:t>: Is all or part of a value missing?</a:t>
            </a:r>
          </a:p>
          <a:p>
            <a:pPr marL="541512" lvl="1" indent="-285480">
              <a:spcBef>
                <a:spcPts val="697"/>
              </a:spcBef>
              <a:buClr>
                <a:srgbClr val="C4792D"/>
              </a:buClr>
              <a:buSzPct val="100000"/>
              <a:buFont typeface="Arial"/>
              <a:buChar char="–"/>
            </a:pPr>
            <a:r>
              <a:rPr lang="en-US" sz="2000" dirty="0"/>
              <a:t>Does the address include a zip code?</a:t>
            </a:r>
          </a:p>
          <a:p>
            <a:pPr marL="285480" indent="-285480">
              <a:spcBef>
                <a:spcPts val="697"/>
              </a:spcBef>
              <a:buClr>
                <a:srgbClr val="C4792D"/>
              </a:buClr>
              <a:buSzPct val="100000"/>
              <a:buFont typeface="Arial"/>
              <a:buChar char="–"/>
            </a:pPr>
            <a:r>
              <a:rPr lang="en-US" sz="2400" b="1" dirty="0"/>
              <a:t>Consistency</a:t>
            </a:r>
            <a:r>
              <a:rPr lang="en-US" sz="2400" dirty="0"/>
              <a:t>: Calculations correct?</a:t>
            </a:r>
          </a:p>
          <a:p>
            <a:pPr marL="541512" lvl="1" indent="-285480">
              <a:spcBef>
                <a:spcPts val="697"/>
              </a:spcBef>
              <a:buClr>
                <a:srgbClr val="C4792D"/>
              </a:buClr>
              <a:buSzPct val="100000"/>
              <a:buFont typeface="Arial"/>
              <a:buChar char="–"/>
            </a:pPr>
            <a:r>
              <a:rPr lang="en-US" sz="2000" dirty="0"/>
              <a:t>Does the sum of the line items = total value?</a:t>
            </a:r>
          </a:p>
          <a:p>
            <a:pPr marL="285480" indent="-285480">
              <a:spcBef>
                <a:spcPts val="697"/>
              </a:spcBef>
              <a:buClr>
                <a:srgbClr val="C4792D"/>
              </a:buClr>
              <a:buSzPct val="100000"/>
              <a:buFont typeface="Arial"/>
              <a:buChar char="–"/>
            </a:pPr>
            <a:r>
              <a:rPr lang="en-US" sz="2400" b="1" dirty="0"/>
              <a:t>Uniqueness</a:t>
            </a:r>
            <a:r>
              <a:rPr lang="en-US" sz="2400" dirty="0"/>
              <a:t>: Duplicate values?</a:t>
            </a:r>
          </a:p>
          <a:p>
            <a:pPr marL="541512" lvl="1" indent="-285480">
              <a:spcBef>
                <a:spcPts val="697"/>
              </a:spcBef>
              <a:buClr>
                <a:srgbClr val="C4792D"/>
              </a:buClr>
              <a:buSzPct val="100000"/>
              <a:buFont typeface="Arial"/>
              <a:buChar char="–"/>
            </a:pPr>
            <a:r>
              <a:rPr lang="en-US" sz="2000" dirty="0"/>
              <a:t>Do we have the same customer listed twice?</a:t>
            </a:r>
          </a:p>
          <a:p>
            <a:pPr marL="285480" indent="-285480">
              <a:spcBef>
                <a:spcPts val="697"/>
              </a:spcBef>
              <a:buClr>
                <a:srgbClr val="C4792D"/>
              </a:buClr>
              <a:buSzPct val="100000"/>
              <a:buFont typeface="Arial"/>
              <a:buChar char="–"/>
            </a:pPr>
            <a:r>
              <a:rPr lang="en-US" sz="2400" b="1" dirty="0"/>
              <a:t>Timeliness</a:t>
            </a:r>
            <a:r>
              <a:rPr lang="en-US" sz="2400" dirty="0"/>
              <a:t>: Is the information current enough?</a:t>
            </a:r>
          </a:p>
          <a:p>
            <a:pPr marL="541512" lvl="1" indent="-285480">
              <a:spcBef>
                <a:spcPts val="697"/>
              </a:spcBef>
              <a:buClr>
                <a:srgbClr val="C4792D"/>
              </a:buClr>
              <a:buSzPct val="100000"/>
              <a:buFont typeface="Arial"/>
              <a:buChar char="–"/>
            </a:pPr>
            <a:r>
              <a:rPr lang="en-US" sz="2000" dirty="0"/>
              <a:t>Do we have data updated hourly but need it minutely? </a:t>
            </a:r>
          </a:p>
        </p:txBody>
      </p:sp>
      <p:sp>
        <p:nvSpPr>
          <p:cNvPr id="2" name="Slide Number Placeholder 1">
            <a:extLst>
              <a:ext uri="{FF2B5EF4-FFF2-40B4-BE49-F238E27FC236}">
                <a16:creationId xmlns:a16="http://schemas.microsoft.com/office/drawing/2014/main" id="{68F3CD31-5030-4AA6-AA42-FD07647F1BE2}"/>
              </a:ext>
            </a:extLst>
          </p:cNvPr>
          <p:cNvSpPr>
            <a:spLocks noGrp="1"/>
          </p:cNvSpPr>
          <p:nvPr>
            <p:ph type="sldNum" sz="quarter" idx="12"/>
          </p:nvPr>
        </p:nvSpPr>
        <p:spPr/>
        <p:txBody>
          <a:bodyPr/>
          <a:lstStyle/>
          <a:p>
            <a:fld id="{38A0BB4E-1B34-4067-87CD-4F4F102177D6}" type="slidenum">
              <a:rPr lang="en-US" smtClean="0"/>
              <a:pPr/>
              <a:t>8</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1000"/>
                                        <p:tgtEl>
                                          <p:spTgt spid="4">
                                            <p:txEl>
                                              <p:pRg st="1" end="1"/>
                                            </p:txEl>
                                          </p:spTgt>
                                        </p:tgtEl>
                                      </p:cBhvr>
                                    </p:animEffect>
                                    <p:anim calcmode="lin" valueType="num">
                                      <p:cBhvr>
                                        <p:cTn id="1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1000"/>
                                        <p:tgtEl>
                                          <p:spTgt spid="4">
                                            <p:txEl>
                                              <p:pRg st="2" end="2"/>
                                            </p:txEl>
                                          </p:spTgt>
                                        </p:tgtEl>
                                      </p:cBhvr>
                                    </p:animEffect>
                                    <p:anim calcmode="lin" valueType="num">
                                      <p:cBhvr>
                                        <p:cTn id="21"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1000"/>
                                        <p:tgtEl>
                                          <p:spTgt spid="4">
                                            <p:txEl>
                                              <p:pRg st="3" end="3"/>
                                            </p:txEl>
                                          </p:spTgt>
                                        </p:tgtEl>
                                      </p:cBhvr>
                                    </p:animEffect>
                                    <p:anim calcmode="lin" valueType="num">
                                      <p:cBhvr>
                                        <p:cTn id="2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1000"/>
                                        <p:tgtEl>
                                          <p:spTgt spid="4">
                                            <p:txEl>
                                              <p:pRg st="4" end="4"/>
                                            </p:txEl>
                                          </p:spTgt>
                                        </p:tgtEl>
                                      </p:cBhvr>
                                    </p:animEffect>
                                    <p:anim calcmode="lin" valueType="num">
                                      <p:cBhvr>
                                        <p:cTn id="3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nodeType="after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1000"/>
                                        <p:tgtEl>
                                          <p:spTgt spid="4">
                                            <p:txEl>
                                              <p:pRg st="5" end="5"/>
                                            </p:txEl>
                                          </p:spTgt>
                                        </p:tgtEl>
                                      </p:cBhvr>
                                    </p:animEffect>
                                    <p:anim calcmode="lin" valueType="num">
                                      <p:cBhvr>
                                        <p:cTn id="40"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4">
                                            <p:txEl>
                                              <p:pRg st="6" end="6"/>
                                            </p:txEl>
                                          </p:spTgt>
                                        </p:tgtEl>
                                        <p:attrNameLst>
                                          <p:attrName>style.visibility</p:attrName>
                                        </p:attrNameLst>
                                      </p:cBhvr>
                                      <p:to>
                                        <p:strVal val="visible"/>
                                      </p:to>
                                    </p:set>
                                    <p:animEffect transition="in" filter="fade">
                                      <p:cBhvr>
                                        <p:cTn id="46" dur="1000"/>
                                        <p:tgtEl>
                                          <p:spTgt spid="4">
                                            <p:txEl>
                                              <p:pRg st="6" end="6"/>
                                            </p:txEl>
                                          </p:spTgt>
                                        </p:tgtEl>
                                      </p:cBhvr>
                                    </p:animEffect>
                                    <p:anim calcmode="lin" valueType="num">
                                      <p:cBhvr>
                                        <p:cTn id="47"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42" presetClass="entr" presetSubtype="0" fill="hold" nodeType="afterEffect">
                                  <p:stCondLst>
                                    <p:cond delay="0"/>
                                  </p:stCondLst>
                                  <p:childTnLst>
                                    <p:set>
                                      <p:cBhvr>
                                        <p:cTn id="51" dur="1" fill="hold">
                                          <p:stCondLst>
                                            <p:cond delay="0"/>
                                          </p:stCondLst>
                                        </p:cTn>
                                        <p:tgtEl>
                                          <p:spTgt spid="4">
                                            <p:txEl>
                                              <p:pRg st="7" end="7"/>
                                            </p:txEl>
                                          </p:spTgt>
                                        </p:tgtEl>
                                        <p:attrNameLst>
                                          <p:attrName>style.visibility</p:attrName>
                                        </p:attrNameLst>
                                      </p:cBhvr>
                                      <p:to>
                                        <p:strVal val="visible"/>
                                      </p:to>
                                    </p:set>
                                    <p:animEffect transition="in" filter="fade">
                                      <p:cBhvr>
                                        <p:cTn id="52" dur="1000"/>
                                        <p:tgtEl>
                                          <p:spTgt spid="4">
                                            <p:txEl>
                                              <p:pRg st="7" end="7"/>
                                            </p:txEl>
                                          </p:spTgt>
                                        </p:tgtEl>
                                      </p:cBhvr>
                                    </p:animEffect>
                                    <p:anim calcmode="lin" valueType="num">
                                      <p:cBhvr>
                                        <p:cTn id="53"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animEffect transition="in" filter="fade">
                                      <p:cBhvr>
                                        <p:cTn id="59" dur="1000"/>
                                        <p:tgtEl>
                                          <p:spTgt spid="4">
                                            <p:txEl>
                                              <p:pRg st="8" end="8"/>
                                            </p:txEl>
                                          </p:spTgt>
                                        </p:tgtEl>
                                      </p:cBhvr>
                                    </p:animEffect>
                                    <p:anim calcmode="lin" valueType="num">
                                      <p:cBhvr>
                                        <p:cTn id="60"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1"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42" presetClass="entr" presetSubtype="0" fill="hold" nodeType="afterEffect">
                                  <p:stCondLst>
                                    <p:cond delay="0"/>
                                  </p:stCondLst>
                                  <p:childTnLst>
                                    <p:set>
                                      <p:cBhvr>
                                        <p:cTn id="64" dur="1" fill="hold">
                                          <p:stCondLst>
                                            <p:cond delay="0"/>
                                          </p:stCondLst>
                                        </p:cTn>
                                        <p:tgtEl>
                                          <p:spTgt spid="4">
                                            <p:txEl>
                                              <p:pRg st="9" end="9"/>
                                            </p:txEl>
                                          </p:spTgt>
                                        </p:tgtEl>
                                        <p:attrNameLst>
                                          <p:attrName>style.visibility</p:attrName>
                                        </p:attrNameLst>
                                      </p:cBhvr>
                                      <p:to>
                                        <p:strVal val="visible"/>
                                      </p:to>
                                    </p:set>
                                    <p:animEffect transition="in" filter="fade">
                                      <p:cBhvr>
                                        <p:cTn id="65" dur="1000"/>
                                        <p:tgtEl>
                                          <p:spTgt spid="4">
                                            <p:txEl>
                                              <p:pRg st="9" end="9"/>
                                            </p:txEl>
                                          </p:spTgt>
                                        </p:tgtEl>
                                      </p:cBhvr>
                                    </p:animEffect>
                                    <p:anim calcmode="lin" valueType="num">
                                      <p:cBhvr>
                                        <p:cTn id="66"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67" dur="100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Got Issues?</a:t>
            </a:r>
          </a:p>
        </p:txBody>
      </p:sp>
      <p:sp>
        <p:nvSpPr>
          <p:cNvPr id="5" name="Content Placeholder 2"/>
          <p:cNvSpPr>
            <a:spLocks noGrp="1"/>
          </p:cNvSpPr>
          <p:nvPr>
            <p:ph idx="1"/>
          </p:nvPr>
        </p:nvSpPr>
        <p:spPr>
          <a:xfrm>
            <a:off x="1143000" y="1857327"/>
            <a:ext cx="8153400" cy="609600"/>
          </a:xfrm>
          <a:prstGeom prst="rect">
            <a:avLst/>
          </a:prstGeom>
          <a:noFill/>
          <a:ln>
            <a:noFill/>
          </a:ln>
        </p:spPr>
        <p:txBody>
          <a:bodyPr vert="horz" wrap="square" lIns="91440" tIns="45720" rIns="91440" bIns="45720" anchor="t" anchorCtr="0">
            <a:normAutofit/>
          </a:bodyPr>
          <a:lstStyle/>
          <a:p>
            <a:pPr marL="285480" indent="-285480">
              <a:spcBef>
                <a:spcPts val="697"/>
              </a:spcBef>
              <a:buClr>
                <a:srgbClr val="C4792D"/>
              </a:buClr>
              <a:buSzPct val="100000"/>
              <a:buFont typeface="Arial"/>
              <a:buChar char="–"/>
            </a:pPr>
            <a:r>
              <a:rPr lang="en-US" sz="2400" dirty="0"/>
              <a:t>What problems do you see in this data?</a:t>
            </a:r>
          </a:p>
        </p:txBody>
      </p:sp>
      <p:graphicFrame>
        <p:nvGraphicFramePr>
          <p:cNvPr id="4" name="Table 3"/>
          <p:cNvGraphicFramePr>
            <a:graphicFrameLocks noGrp="1"/>
          </p:cNvGraphicFramePr>
          <p:nvPr>
            <p:extLst>
              <p:ext uri="{D42A27DB-BD31-4B8C-83A1-F6EECF244321}">
                <p14:modId xmlns:p14="http://schemas.microsoft.com/office/powerpoint/2010/main" val="3033403"/>
              </p:ext>
            </p:extLst>
          </p:nvPr>
        </p:nvGraphicFramePr>
        <p:xfrm>
          <a:off x="133349" y="3112479"/>
          <a:ext cx="11925302" cy="1813560"/>
        </p:xfrm>
        <a:graphic>
          <a:graphicData uri="http://schemas.openxmlformats.org/drawingml/2006/table">
            <a:tbl>
              <a:tblPr firstRow="1" bandRow="1">
                <a:tableStyleId>{5C22544A-7EE6-4342-B048-85BDC9FD1C3A}</a:tableStyleId>
              </a:tblPr>
              <a:tblGrid>
                <a:gridCol w="566102">
                  <a:extLst>
                    <a:ext uri="{9D8B030D-6E8A-4147-A177-3AD203B41FA5}">
                      <a16:colId xmlns:a16="http://schemas.microsoft.com/office/drawing/2014/main" val="20000"/>
                    </a:ext>
                  </a:extLst>
                </a:gridCol>
                <a:gridCol w="982028">
                  <a:extLst>
                    <a:ext uri="{9D8B030D-6E8A-4147-A177-3AD203B41FA5}">
                      <a16:colId xmlns:a16="http://schemas.microsoft.com/office/drawing/2014/main" val="20001"/>
                    </a:ext>
                  </a:extLst>
                </a:gridCol>
                <a:gridCol w="1269365">
                  <a:extLst>
                    <a:ext uri="{9D8B030D-6E8A-4147-A177-3AD203B41FA5}">
                      <a16:colId xmlns:a16="http://schemas.microsoft.com/office/drawing/2014/main" val="20002"/>
                    </a:ext>
                  </a:extLst>
                </a:gridCol>
                <a:gridCol w="2093278">
                  <a:extLst>
                    <a:ext uri="{9D8B030D-6E8A-4147-A177-3AD203B41FA5}">
                      <a16:colId xmlns:a16="http://schemas.microsoft.com/office/drawing/2014/main" val="20003"/>
                    </a:ext>
                  </a:extLst>
                </a:gridCol>
                <a:gridCol w="1042353">
                  <a:extLst>
                    <a:ext uri="{9D8B030D-6E8A-4147-A177-3AD203B41FA5}">
                      <a16:colId xmlns:a16="http://schemas.microsoft.com/office/drawing/2014/main" val="20004"/>
                    </a:ext>
                  </a:extLst>
                </a:gridCol>
                <a:gridCol w="469265">
                  <a:extLst>
                    <a:ext uri="{9D8B030D-6E8A-4147-A177-3AD203B41FA5}">
                      <a16:colId xmlns:a16="http://schemas.microsoft.com/office/drawing/2014/main" val="20005"/>
                    </a:ext>
                  </a:extLst>
                </a:gridCol>
                <a:gridCol w="710565">
                  <a:extLst>
                    <a:ext uri="{9D8B030D-6E8A-4147-A177-3AD203B41FA5}">
                      <a16:colId xmlns:a16="http://schemas.microsoft.com/office/drawing/2014/main" val="20006"/>
                    </a:ext>
                  </a:extLst>
                </a:gridCol>
                <a:gridCol w="1547178">
                  <a:extLst>
                    <a:ext uri="{9D8B030D-6E8A-4147-A177-3AD203B41FA5}">
                      <a16:colId xmlns:a16="http://schemas.microsoft.com/office/drawing/2014/main" val="20007"/>
                    </a:ext>
                  </a:extLst>
                </a:gridCol>
                <a:gridCol w="1547178">
                  <a:extLst>
                    <a:ext uri="{9D8B030D-6E8A-4147-A177-3AD203B41FA5}">
                      <a16:colId xmlns:a16="http://schemas.microsoft.com/office/drawing/2014/main" val="20008"/>
                    </a:ext>
                  </a:extLst>
                </a:gridCol>
                <a:gridCol w="1697990">
                  <a:extLst>
                    <a:ext uri="{9D8B030D-6E8A-4147-A177-3AD203B41FA5}">
                      <a16:colId xmlns:a16="http://schemas.microsoft.com/office/drawing/2014/main" val="20009"/>
                    </a:ext>
                  </a:extLst>
                </a:gridCol>
              </a:tblGrid>
              <a:tr h="152400">
                <a:tc>
                  <a:txBody>
                    <a:bodyPr/>
                    <a:lstStyle/>
                    <a:p>
                      <a:pPr algn="ctr"/>
                      <a:r>
                        <a:rPr lang="en-US" sz="2000" dirty="0"/>
                        <a:t>IDs</a:t>
                      </a:r>
                    </a:p>
                  </a:txBody>
                  <a:tcPr marL="45720" marR="45720"/>
                </a:tc>
                <a:tc>
                  <a:txBody>
                    <a:bodyPr/>
                    <a:lstStyle/>
                    <a:p>
                      <a:pPr algn="ctr"/>
                      <a:r>
                        <a:rPr lang="en-US" sz="2000" dirty="0" err="1"/>
                        <a:t>Lname</a:t>
                      </a:r>
                      <a:endParaRPr lang="en-US" sz="2000" dirty="0"/>
                    </a:p>
                  </a:txBody>
                  <a:tcPr marL="45720" marR="45720"/>
                </a:tc>
                <a:tc>
                  <a:txBody>
                    <a:bodyPr/>
                    <a:lstStyle/>
                    <a:p>
                      <a:pPr algn="ctr"/>
                      <a:r>
                        <a:rPr lang="en-US" sz="2000" dirty="0" err="1"/>
                        <a:t>Fname</a:t>
                      </a:r>
                      <a:endParaRPr lang="en-US" sz="2000" dirty="0"/>
                    </a:p>
                  </a:txBody>
                  <a:tcPr marL="45720" marR="45720"/>
                </a:tc>
                <a:tc>
                  <a:txBody>
                    <a:bodyPr/>
                    <a:lstStyle/>
                    <a:p>
                      <a:pPr algn="ctr"/>
                      <a:r>
                        <a:rPr lang="en-US" sz="2000" dirty="0"/>
                        <a:t>Street</a:t>
                      </a:r>
                    </a:p>
                  </a:txBody>
                  <a:tcPr marL="45720" marR="45720"/>
                </a:tc>
                <a:tc>
                  <a:txBody>
                    <a:bodyPr/>
                    <a:lstStyle/>
                    <a:p>
                      <a:pPr algn="ctr"/>
                      <a:r>
                        <a:rPr lang="en-US" sz="2000" dirty="0"/>
                        <a:t>City</a:t>
                      </a:r>
                    </a:p>
                  </a:txBody>
                  <a:tcPr marL="45720" marR="45720"/>
                </a:tc>
                <a:tc>
                  <a:txBody>
                    <a:bodyPr/>
                    <a:lstStyle/>
                    <a:p>
                      <a:pPr algn="ctr"/>
                      <a:r>
                        <a:rPr lang="en-US" sz="2000" dirty="0"/>
                        <a:t>ST</a:t>
                      </a:r>
                    </a:p>
                  </a:txBody>
                  <a:tcPr marL="45720" marR="45720"/>
                </a:tc>
                <a:tc>
                  <a:txBody>
                    <a:bodyPr/>
                    <a:lstStyle/>
                    <a:p>
                      <a:pPr algn="ctr"/>
                      <a:r>
                        <a:rPr lang="en-US" sz="2000" dirty="0"/>
                        <a:t>Zip</a:t>
                      </a:r>
                    </a:p>
                  </a:txBody>
                  <a:tcPr marL="45720" marR="45720"/>
                </a:tc>
                <a:tc>
                  <a:txBody>
                    <a:bodyPr/>
                    <a:lstStyle/>
                    <a:p>
                      <a:pPr algn="ctr"/>
                      <a:r>
                        <a:rPr lang="en-US" sz="2000" dirty="0"/>
                        <a:t>Phone</a:t>
                      </a:r>
                    </a:p>
                  </a:txBody>
                  <a:tcPr marL="45720" marR="45720"/>
                </a:tc>
                <a:tc>
                  <a:txBody>
                    <a:bodyPr/>
                    <a:lstStyle/>
                    <a:p>
                      <a:pPr algn="ctr"/>
                      <a:r>
                        <a:rPr lang="en-US" sz="2000" dirty="0"/>
                        <a:t>Fax</a:t>
                      </a:r>
                    </a:p>
                  </a:txBody>
                  <a:tcPr marL="45720" marR="45720"/>
                </a:tc>
                <a:tc>
                  <a:txBody>
                    <a:bodyPr/>
                    <a:lstStyle/>
                    <a:p>
                      <a:pPr algn="ctr"/>
                      <a:r>
                        <a:rPr lang="en-US" sz="2000" dirty="0"/>
                        <a:t>Email</a:t>
                      </a:r>
                    </a:p>
                  </a:txBody>
                  <a:tcPr marL="45720" marR="45720"/>
                </a:tc>
                <a:extLst>
                  <a:ext uri="{0D108BD9-81ED-4DB2-BD59-A6C34878D82A}">
                    <a16:rowId xmlns:a16="http://schemas.microsoft.com/office/drawing/2014/main" val="10000"/>
                  </a:ext>
                </a:extLst>
              </a:tr>
              <a:tr h="182880">
                <a:tc>
                  <a:txBody>
                    <a:bodyPr/>
                    <a:lstStyle/>
                    <a:p>
                      <a:r>
                        <a:rPr lang="en-US" sz="1400" dirty="0"/>
                        <a:t>113</a:t>
                      </a:r>
                    </a:p>
                  </a:txBody>
                  <a:tcPr marL="45720" marR="45720"/>
                </a:tc>
                <a:tc>
                  <a:txBody>
                    <a:bodyPr/>
                    <a:lstStyle/>
                    <a:p>
                      <a:r>
                        <a:rPr lang="en-US" sz="1400" dirty="0"/>
                        <a:t>Simpson</a:t>
                      </a:r>
                    </a:p>
                  </a:txBody>
                  <a:tcPr marL="45720" marR="45720" anchor="ctr"/>
                </a:tc>
                <a:tc>
                  <a:txBody>
                    <a:bodyPr/>
                    <a:lstStyle/>
                    <a:p>
                      <a:endParaRPr lang="en-US" sz="1400" dirty="0"/>
                    </a:p>
                  </a:txBody>
                  <a:tcPr marL="45720" marR="45720" anchor="ctr"/>
                </a:tc>
                <a:tc>
                  <a:txBody>
                    <a:bodyPr/>
                    <a:lstStyle/>
                    <a:p>
                      <a:r>
                        <a:rPr lang="en-US" sz="1400" dirty="0"/>
                        <a:t>742 Evergreen Terrace</a:t>
                      </a:r>
                    </a:p>
                  </a:txBody>
                  <a:tcPr marL="45720" marR="45720" anchor="ctr"/>
                </a:tc>
                <a:tc>
                  <a:txBody>
                    <a:bodyPr/>
                    <a:lstStyle/>
                    <a:p>
                      <a:r>
                        <a:rPr lang="en-US" sz="1400" dirty="0"/>
                        <a:t>Springville</a:t>
                      </a:r>
                    </a:p>
                  </a:txBody>
                  <a:tcPr marL="45720" marR="45720" anchor="ctr"/>
                </a:tc>
                <a:tc>
                  <a:txBody>
                    <a:bodyPr/>
                    <a:lstStyle/>
                    <a:p>
                      <a:r>
                        <a:rPr lang="en-US" sz="1400" dirty="0"/>
                        <a:t>OR</a:t>
                      </a:r>
                    </a:p>
                  </a:txBody>
                  <a:tcPr marL="45720" marR="45720" anchor="ctr"/>
                </a:tc>
                <a:tc>
                  <a:txBody>
                    <a:bodyPr/>
                    <a:lstStyle/>
                    <a:p>
                      <a:r>
                        <a:rPr lang="en-US" sz="1400" dirty="0"/>
                        <a:t>12345</a:t>
                      </a:r>
                    </a:p>
                  </a:txBody>
                  <a:tcPr marL="45720" marR="45720" anchor="ctr"/>
                </a:tc>
                <a:tc>
                  <a:txBody>
                    <a:bodyPr/>
                    <a:lstStyle/>
                    <a:p>
                      <a:r>
                        <a:rPr lang="en-US" sz="1400" dirty="0"/>
                        <a:t>(303) 777-1258</a:t>
                      </a:r>
                    </a:p>
                  </a:txBody>
                  <a:tcPr marL="45720" marR="4572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(303) 777-5544</a:t>
                      </a:r>
                    </a:p>
                  </a:txBody>
                  <a:tcPr marL="45720" marR="45720" anchor="ctr"/>
                </a:tc>
                <a:tc>
                  <a:txBody>
                    <a:bodyPr/>
                    <a:lstStyle/>
                    <a:p>
                      <a:r>
                        <a:rPr lang="en-US" sz="1400" dirty="0">
                          <a:hlinkClick r:id="rId2"/>
                        </a:rPr>
                        <a:t>hsimp@aol.com</a:t>
                      </a:r>
                      <a:endParaRPr lang="en-US" sz="1400" dirty="0"/>
                    </a:p>
                  </a:txBody>
                  <a:tcPr marL="45720" marR="45720" anchor="ctr"/>
                </a:tc>
                <a:extLst>
                  <a:ext uri="{0D108BD9-81ED-4DB2-BD59-A6C34878D82A}">
                    <a16:rowId xmlns:a16="http://schemas.microsoft.com/office/drawing/2014/main" val="10001"/>
                  </a:ext>
                </a:extLst>
              </a:tr>
              <a:tr h="370840">
                <a:tc>
                  <a:txBody>
                    <a:bodyPr/>
                    <a:lstStyle/>
                    <a:p>
                      <a:r>
                        <a:rPr lang="en-US" sz="1400" dirty="0"/>
                        <a:t>114</a:t>
                      </a:r>
                    </a:p>
                  </a:txBody>
                  <a:tcPr marL="45720" marR="45720"/>
                </a:tc>
                <a:tc>
                  <a:txBody>
                    <a:bodyPr/>
                    <a:lstStyle/>
                    <a:p>
                      <a:r>
                        <a:rPr lang="en-US" sz="1400" dirty="0"/>
                        <a:t>Simpson</a:t>
                      </a:r>
                    </a:p>
                  </a:txBody>
                  <a:tcPr marL="45720" marR="45720" anchor="ctr"/>
                </a:tc>
                <a:tc>
                  <a:txBody>
                    <a:bodyPr/>
                    <a:lstStyle/>
                    <a:p>
                      <a:r>
                        <a:rPr lang="en-US" sz="1400" dirty="0"/>
                        <a:t>Marge</a:t>
                      </a:r>
                    </a:p>
                  </a:txBody>
                  <a:tcPr marL="45720" marR="45720" anchor="ctr"/>
                </a:tc>
                <a:tc>
                  <a:txBody>
                    <a:bodyPr/>
                    <a:lstStyle/>
                    <a:p>
                      <a:r>
                        <a:rPr lang="en-US" sz="1400" dirty="0"/>
                        <a:t>742 Evergreen</a:t>
                      </a:r>
                    </a:p>
                  </a:txBody>
                  <a:tcPr marL="45720" marR="45720" anchor="ctr"/>
                </a:tc>
                <a:tc>
                  <a:txBody>
                    <a:bodyPr/>
                    <a:lstStyle/>
                    <a:p>
                      <a:r>
                        <a:rPr lang="en-US" sz="1400" dirty="0"/>
                        <a:t>Springville</a:t>
                      </a:r>
                    </a:p>
                  </a:txBody>
                  <a:tcPr marL="45720" marR="45720" anchor="ctr"/>
                </a:tc>
                <a:tc>
                  <a:txBody>
                    <a:bodyPr/>
                    <a:lstStyle/>
                    <a:p>
                      <a:r>
                        <a:rPr lang="en-US" sz="1400" dirty="0"/>
                        <a:t>OR</a:t>
                      </a:r>
                    </a:p>
                  </a:txBody>
                  <a:tcPr marL="45720" marR="45720" anchor="ctr"/>
                </a:tc>
                <a:tc>
                  <a:txBody>
                    <a:bodyPr/>
                    <a:lstStyle/>
                    <a:p>
                      <a:r>
                        <a:rPr lang="en-US" sz="1400" dirty="0"/>
                        <a:t>12345</a:t>
                      </a:r>
                    </a:p>
                  </a:txBody>
                  <a:tcPr marL="45720" marR="45720" anchor="ctr"/>
                </a:tc>
                <a:tc>
                  <a:txBody>
                    <a:bodyPr/>
                    <a:lstStyle/>
                    <a:p>
                      <a:r>
                        <a:rPr lang="en-US" sz="1400" dirty="0"/>
                        <a:t>(303) 123-4567</a:t>
                      </a:r>
                    </a:p>
                  </a:txBody>
                  <a:tcPr marL="45720" marR="4572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(303) 123-4567</a:t>
                      </a:r>
                    </a:p>
                  </a:txBody>
                  <a:tcPr marL="45720" marR="45720" anchor="ctr"/>
                </a:tc>
                <a:tc>
                  <a:txBody>
                    <a:bodyPr/>
                    <a:lstStyle/>
                    <a:p>
                      <a:r>
                        <a:rPr lang="en-US" sz="1400" dirty="0" err="1">
                          <a:hlinkClick r:id="rId3"/>
                        </a:rPr>
                        <a:t>marge@com</a:t>
                      </a:r>
                      <a:endParaRPr lang="en-US" sz="1400" dirty="0"/>
                    </a:p>
                  </a:txBody>
                  <a:tcPr marL="45720" marR="45720" anchor="ctr"/>
                </a:tc>
                <a:extLst>
                  <a:ext uri="{0D108BD9-81ED-4DB2-BD59-A6C34878D82A}">
                    <a16:rowId xmlns:a16="http://schemas.microsoft.com/office/drawing/2014/main" val="10002"/>
                  </a:ext>
                </a:extLst>
              </a:tr>
              <a:tr h="370840">
                <a:tc>
                  <a:txBody>
                    <a:bodyPr/>
                    <a:lstStyle/>
                    <a:p>
                      <a:r>
                        <a:rPr lang="en-US" sz="1400" dirty="0"/>
                        <a:t>115</a:t>
                      </a:r>
                    </a:p>
                  </a:txBody>
                  <a:tcPr marL="45720" marR="45720"/>
                </a:tc>
                <a:tc>
                  <a:txBody>
                    <a:bodyPr/>
                    <a:lstStyle/>
                    <a:p>
                      <a:r>
                        <a:rPr lang="en-US" sz="1400" dirty="0"/>
                        <a:t>Simpson</a:t>
                      </a:r>
                    </a:p>
                  </a:txBody>
                  <a:tcPr marL="45720" marR="45720" anchor="ctr"/>
                </a:tc>
                <a:tc>
                  <a:txBody>
                    <a:bodyPr/>
                    <a:lstStyle/>
                    <a:p>
                      <a:r>
                        <a:rPr lang="en-US" sz="1400" dirty="0"/>
                        <a:t>Bart</a:t>
                      </a:r>
                    </a:p>
                  </a:txBody>
                  <a:tcPr marL="45720" marR="45720" anchor="ctr"/>
                </a:tc>
                <a:tc>
                  <a:txBody>
                    <a:bodyPr/>
                    <a:lstStyle/>
                    <a:p>
                      <a:r>
                        <a:rPr lang="en-US" sz="1400" dirty="0"/>
                        <a:t>742 Evergreen Terrace</a:t>
                      </a:r>
                    </a:p>
                  </a:txBody>
                  <a:tcPr marL="45720" marR="45720" anchor="ctr"/>
                </a:tc>
                <a:tc>
                  <a:txBody>
                    <a:bodyPr/>
                    <a:lstStyle/>
                    <a:p>
                      <a:r>
                        <a:rPr lang="en-US" sz="1400" dirty="0"/>
                        <a:t>Springville</a:t>
                      </a:r>
                    </a:p>
                  </a:txBody>
                  <a:tcPr marL="45720" marR="45720" anchor="ctr"/>
                </a:tc>
                <a:tc>
                  <a:txBody>
                    <a:bodyPr/>
                    <a:lstStyle/>
                    <a:p>
                      <a:r>
                        <a:rPr lang="en-US" sz="1400" dirty="0"/>
                        <a:t>OR</a:t>
                      </a:r>
                    </a:p>
                  </a:txBody>
                  <a:tcPr marL="45720" marR="45720" anchor="ctr"/>
                </a:tc>
                <a:tc>
                  <a:txBody>
                    <a:bodyPr/>
                    <a:lstStyle/>
                    <a:p>
                      <a:r>
                        <a:rPr lang="en-US" sz="1400" dirty="0"/>
                        <a:t>12345</a:t>
                      </a:r>
                    </a:p>
                  </a:txBody>
                  <a:tcPr marL="45720" marR="45720" anchor="ctr"/>
                </a:tc>
                <a:tc>
                  <a:txBody>
                    <a:bodyPr/>
                    <a:lstStyle/>
                    <a:p>
                      <a:r>
                        <a:rPr lang="en-US" sz="1400" dirty="0"/>
                        <a:t>879-5521</a:t>
                      </a:r>
                    </a:p>
                  </a:txBody>
                  <a:tcPr marL="45720" marR="4572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879-2213</a:t>
                      </a:r>
                    </a:p>
                  </a:txBody>
                  <a:tcPr marL="45720" marR="45720" anchor="ctr"/>
                </a:tc>
                <a:tc>
                  <a:txBody>
                    <a:bodyPr/>
                    <a:lstStyle/>
                    <a:p>
                      <a:r>
                        <a:rPr lang="en-US" sz="1400" dirty="0">
                          <a:hlinkClick r:id="rId4"/>
                        </a:rPr>
                        <a:t>elbarto@msn.com</a:t>
                      </a:r>
                      <a:endParaRPr lang="en-US" sz="1400" dirty="0"/>
                    </a:p>
                  </a:txBody>
                  <a:tcPr marL="45720" marR="45720" anchor="ctr"/>
                </a:tc>
                <a:extLst>
                  <a:ext uri="{0D108BD9-81ED-4DB2-BD59-A6C34878D82A}">
                    <a16:rowId xmlns:a16="http://schemas.microsoft.com/office/drawing/2014/main" val="10003"/>
                  </a:ext>
                </a:extLst>
              </a:tr>
              <a:tr h="370840">
                <a:tc>
                  <a:txBody>
                    <a:bodyPr/>
                    <a:lstStyle/>
                    <a:p>
                      <a:r>
                        <a:rPr lang="en-US" sz="1400" dirty="0"/>
                        <a:t>116</a:t>
                      </a:r>
                    </a:p>
                  </a:txBody>
                  <a:tcPr marL="45720" marR="45720"/>
                </a:tc>
                <a:tc>
                  <a:txBody>
                    <a:bodyPr/>
                    <a:lstStyle/>
                    <a:p>
                      <a:r>
                        <a:rPr lang="en-US" sz="1400" dirty="0"/>
                        <a:t>Simpson</a:t>
                      </a:r>
                    </a:p>
                  </a:txBody>
                  <a:tcPr marL="45720" marR="45720" anchor="ctr"/>
                </a:tc>
                <a:tc>
                  <a:txBody>
                    <a:bodyPr/>
                    <a:lstStyle/>
                    <a:p>
                      <a:r>
                        <a:rPr lang="en-US" sz="1400" dirty="0"/>
                        <a:t>Bartholomew</a:t>
                      </a:r>
                    </a:p>
                  </a:txBody>
                  <a:tcPr marL="45720" marR="45720" anchor="ctr"/>
                </a:tc>
                <a:tc>
                  <a:txBody>
                    <a:bodyPr/>
                    <a:lstStyle/>
                    <a:p>
                      <a:r>
                        <a:rPr lang="en-US" sz="1400" dirty="0"/>
                        <a:t>742 Evergreen Terrace</a:t>
                      </a:r>
                    </a:p>
                  </a:txBody>
                  <a:tcPr marL="45720" marR="45720" anchor="ctr"/>
                </a:tc>
                <a:tc>
                  <a:txBody>
                    <a:bodyPr/>
                    <a:lstStyle/>
                    <a:p>
                      <a:r>
                        <a:rPr lang="en-US" sz="1400" dirty="0"/>
                        <a:t>Springville</a:t>
                      </a:r>
                    </a:p>
                  </a:txBody>
                  <a:tcPr marL="45720" marR="45720" anchor="ctr"/>
                </a:tc>
                <a:tc>
                  <a:txBody>
                    <a:bodyPr/>
                    <a:lstStyle/>
                    <a:p>
                      <a:r>
                        <a:rPr lang="en-US" sz="1400" dirty="0"/>
                        <a:t>OR</a:t>
                      </a:r>
                    </a:p>
                  </a:txBody>
                  <a:tcPr marL="45720" marR="45720" anchor="ctr"/>
                </a:tc>
                <a:tc>
                  <a:txBody>
                    <a:bodyPr/>
                    <a:lstStyle/>
                    <a:p>
                      <a:r>
                        <a:rPr lang="en-US" sz="1400" dirty="0"/>
                        <a:t>12345</a:t>
                      </a:r>
                    </a:p>
                  </a:txBody>
                  <a:tcPr marL="45720" marR="4572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554-9822</a:t>
                      </a:r>
                    </a:p>
                  </a:txBody>
                  <a:tcPr marL="45720" marR="4572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554-9821</a:t>
                      </a:r>
                    </a:p>
                  </a:txBody>
                  <a:tcPr marL="45720" marR="45720" anchor="ctr"/>
                </a:tc>
                <a:tc>
                  <a:txBody>
                    <a:bodyPr/>
                    <a:lstStyle/>
                    <a:p>
                      <a:r>
                        <a:rPr lang="en-US" sz="1400" dirty="0">
                          <a:hlinkClick r:id="rId4"/>
                        </a:rPr>
                        <a:t>elbarto@msn.com</a:t>
                      </a:r>
                      <a:endParaRPr lang="en-US" sz="1400" dirty="0"/>
                    </a:p>
                  </a:txBody>
                  <a:tcPr marL="45720" marR="45720" anchor="ctr"/>
                </a:tc>
                <a:extLst>
                  <a:ext uri="{0D108BD9-81ED-4DB2-BD59-A6C34878D82A}">
                    <a16:rowId xmlns:a16="http://schemas.microsoft.com/office/drawing/2014/main" val="10004"/>
                  </a:ext>
                </a:extLst>
              </a:tr>
            </a:tbl>
          </a:graphicData>
        </a:graphic>
      </p:graphicFrame>
      <p:sp>
        <p:nvSpPr>
          <p:cNvPr id="6" name="TextBox 5"/>
          <p:cNvSpPr txBox="1"/>
          <p:nvPr/>
        </p:nvSpPr>
        <p:spPr>
          <a:xfrm>
            <a:off x="2483331" y="2637106"/>
            <a:ext cx="2577138" cy="401321"/>
          </a:xfrm>
          <a:prstGeom prst="rect">
            <a:avLst/>
          </a:prstGeom>
          <a:noFill/>
        </p:spPr>
        <p:txBody>
          <a:bodyPr wrap="square" rtlCol="0">
            <a:spAutoFit/>
          </a:bodyPr>
          <a:lstStyle/>
          <a:p>
            <a:r>
              <a:rPr lang="en-US" dirty="0"/>
              <a:t>Completeness</a:t>
            </a:r>
          </a:p>
        </p:txBody>
      </p:sp>
      <p:cxnSp>
        <p:nvCxnSpPr>
          <p:cNvPr id="8" name="Straight Arrow Connector 7"/>
          <p:cNvCxnSpPr>
            <a:stCxn id="6" idx="2"/>
          </p:cNvCxnSpPr>
          <p:nvPr/>
        </p:nvCxnSpPr>
        <p:spPr>
          <a:xfrm flipH="1">
            <a:off x="2438402" y="3038427"/>
            <a:ext cx="1333498" cy="61917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p:cNvCxnSpPr>
          <p:nvPr/>
        </p:nvCxnSpPr>
        <p:spPr>
          <a:xfrm>
            <a:off x="3771900" y="3038427"/>
            <a:ext cx="800100" cy="92397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2"/>
            <a:endCxn id="19" idx="1"/>
          </p:cNvCxnSpPr>
          <p:nvPr/>
        </p:nvCxnSpPr>
        <p:spPr>
          <a:xfrm>
            <a:off x="3771900" y="3038427"/>
            <a:ext cx="3543300" cy="149547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315200" y="4191000"/>
            <a:ext cx="2514600" cy="685800"/>
          </a:xfrm>
          <a:prstGeom prst="rect">
            <a:avLst/>
          </a:prstGeom>
          <a:noFill/>
          <a:ln w="28575"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555614" y="2637106"/>
            <a:ext cx="1595372" cy="401321"/>
          </a:xfrm>
          <a:prstGeom prst="rect">
            <a:avLst/>
          </a:prstGeom>
          <a:noFill/>
        </p:spPr>
        <p:txBody>
          <a:bodyPr wrap="square" rtlCol="0">
            <a:spAutoFit/>
          </a:bodyPr>
          <a:lstStyle/>
          <a:p>
            <a:r>
              <a:rPr lang="en-US" dirty="0"/>
              <a:t>Accuracy</a:t>
            </a:r>
          </a:p>
        </p:txBody>
      </p:sp>
      <p:cxnSp>
        <p:nvCxnSpPr>
          <p:cNvPr id="21" name="Straight Arrow Connector 20"/>
          <p:cNvCxnSpPr>
            <a:stCxn id="20" idx="2"/>
          </p:cNvCxnSpPr>
          <p:nvPr/>
        </p:nvCxnSpPr>
        <p:spPr>
          <a:xfrm>
            <a:off x="7353300" y="3038427"/>
            <a:ext cx="3505200" cy="847773"/>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7315200" y="3807978"/>
            <a:ext cx="2971800" cy="383023"/>
          </a:xfrm>
          <a:prstGeom prst="rect">
            <a:avLst/>
          </a:prstGeom>
          <a:noFill/>
          <a:ln w="28575"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a:stCxn id="20" idx="2"/>
          </p:cNvCxnSpPr>
          <p:nvPr/>
        </p:nvCxnSpPr>
        <p:spPr>
          <a:xfrm>
            <a:off x="7353300" y="3038427"/>
            <a:ext cx="114300" cy="76955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595423" y="5456506"/>
            <a:ext cx="2086255" cy="401321"/>
          </a:xfrm>
          <a:prstGeom prst="rect">
            <a:avLst/>
          </a:prstGeom>
          <a:noFill/>
        </p:spPr>
        <p:txBody>
          <a:bodyPr wrap="square" rtlCol="0">
            <a:spAutoFit/>
          </a:bodyPr>
          <a:lstStyle/>
          <a:p>
            <a:r>
              <a:rPr lang="en-US" dirty="0"/>
              <a:t>Uniqueness</a:t>
            </a:r>
          </a:p>
        </p:txBody>
      </p:sp>
      <p:cxnSp>
        <p:nvCxnSpPr>
          <p:cNvPr id="32" name="Straight Arrow Connector 31"/>
          <p:cNvCxnSpPr>
            <a:stCxn id="31" idx="0"/>
          </p:cNvCxnSpPr>
          <p:nvPr/>
        </p:nvCxnSpPr>
        <p:spPr>
          <a:xfrm flipH="1" flipV="1">
            <a:off x="3505201" y="4953002"/>
            <a:ext cx="133350" cy="503504"/>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695366" y="4191000"/>
            <a:ext cx="3333834" cy="723900"/>
          </a:xfrm>
          <a:prstGeom prst="rect">
            <a:avLst/>
          </a:prstGeom>
          <a:noFill/>
          <a:ln w="28575" cmpd="sng">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FAC3D5C-CA84-4D45-82A0-EB0F6040CA35}"/>
              </a:ext>
            </a:extLst>
          </p:cNvPr>
          <p:cNvSpPr>
            <a:spLocks noGrp="1"/>
          </p:cNvSpPr>
          <p:nvPr>
            <p:ph type="sldNum" sz="quarter" idx="12"/>
          </p:nvPr>
        </p:nvSpPr>
        <p:spPr/>
        <p:txBody>
          <a:bodyPr/>
          <a:lstStyle/>
          <a:p>
            <a:fld id="{38A0BB4E-1B34-4067-87CD-4F4F102177D6}" type="slidenum">
              <a:rPr lang="en-US" smtClean="0"/>
              <a:pPr/>
              <a:t>9</a:t>
            </a:fld>
            <a:endParaRPr lang="en-US"/>
          </a:p>
        </p:txBody>
      </p:sp>
    </p:spTree>
    <p:extLst>
      <p:ext uri="{BB962C8B-B14F-4D97-AF65-F5344CB8AC3E}">
        <p14:creationId xmlns:p14="http://schemas.microsoft.com/office/powerpoint/2010/main" val="32719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35" grpId="0" animBg="1"/>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2838</Words>
  <Application>Microsoft Office PowerPoint</Application>
  <PresentationFormat>Widescreen</PresentationFormat>
  <Paragraphs>753</Paragraphs>
  <Slides>35</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Albertus (W1)</vt:lpstr>
      <vt:lpstr>Arial</vt:lpstr>
      <vt:lpstr>BatmanForeverAlternate</vt:lpstr>
      <vt:lpstr>Calibri</vt:lpstr>
      <vt:lpstr>Calibri Light</vt:lpstr>
      <vt:lpstr>Gill Sans</vt:lpstr>
      <vt:lpstr>Tahoma</vt:lpstr>
      <vt:lpstr>Times New Roman</vt:lpstr>
      <vt:lpstr>Retrospect</vt:lpstr>
      <vt:lpstr>Valuing and Storing Information</vt:lpstr>
      <vt:lpstr>Importance of precise data collection</vt:lpstr>
      <vt:lpstr>PowerPoint Presentation</vt:lpstr>
      <vt:lpstr>Announcements</vt:lpstr>
      <vt:lpstr>Class topics</vt:lpstr>
      <vt:lpstr>Transactional Vs. Analytical</vt:lpstr>
      <vt:lpstr>Transactional Vs. Analytical</vt:lpstr>
      <vt:lpstr>Characteristics of high-quality information</vt:lpstr>
      <vt:lpstr>Got Issues?</vt:lpstr>
      <vt:lpstr>Got Issues?</vt:lpstr>
      <vt:lpstr>Got Issues? - Timeliness</vt:lpstr>
      <vt:lpstr>Timeliness of Information</vt:lpstr>
      <vt:lpstr>PowerPoint Presentation</vt:lpstr>
      <vt:lpstr>Garbage in Garbage out – Quality Matters</vt:lpstr>
      <vt:lpstr>Database</vt:lpstr>
      <vt:lpstr>Careers – DB Admin</vt:lpstr>
      <vt:lpstr>PowerPoint Presentation</vt:lpstr>
      <vt:lpstr>Components of Database Systems (DBMS)</vt:lpstr>
      <vt:lpstr>Some Basics of Databases</vt:lpstr>
      <vt:lpstr>Cardinalities 1:1  1:M  M:M</vt:lpstr>
      <vt:lpstr>The need for UNIQUE keys</vt:lpstr>
      <vt:lpstr>PowerPoint Presentation</vt:lpstr>
      <vt:lpstr>Goldstar (download from ME 3.1) </vt:lpstr>
      <vt:lpstr>Quick Quiz: Reading Database Models</vt:lpstr>
      <vt:lpstr>DB vs. Spreadsheet</vt:lpstr>
      <vt:lpstr>Relational Database Advantages</vt:lpstr>
      <vt:lpstr>Increased Flexibility</vt:lpstr>
      <vt:lpstr>Reduced Information Redundancy</vt:lpstr>
      <vt:lpstr>Increase Information Integrity (Quality)</vt:lpstr>
      <vt:lpstr>Increased Information Security</vt:lpstr>
      <vt:lpstr>Database Design</vt:lpstr>
      <vt:lpstr>Database Design for NFL: Entity-Relationship Diagram (ERD)</vt:lpstr>
      <vt:lpstr>Data Vocabulary</vt:lpstr>
      <vt:lpstr>Midterm Review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Valuing and Storing Information</dc:title>
  <dc:creator>Brandt Redd</dc:creator>
  <cp:lastModifiedBy>Brandt Redd</cp:lastModifiedBy>
  <cp:revision>1</cp:revision>
  <dcterms:created xsi:type="dcterms:W3CDTF">2020-01-15T22:55:01Z</dcterms:created>
  <dcterms:modified xsi:type="dcterms:W3CDTF">2020-01-16T00:31:42Z</dcterms:modified>
</cp:coreProperties>
</file>